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3" r:id="rId21"/>
    <p:sldId id="345" r:id="rId22"/>
    <p:sldId id="344" r:id="rId23"/>
    <p:sldId id="346" r:id="rId24"/>
    <p:sldId id="342" r:id="rId25"/>
    <p:sldId id="347" r:id="rId26"/>
    <p:sldId id="348" r:id="rId27"/>
    <p:sldId id="349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18" autoAdjust="0"/>
  </p:normalViewPr>
  <p:slideViewPr>
    <p:cSldViewPr>
      <p:cViewPr varScale="1">
        <p:scale>
          <a:sx n="92" d="100"/>
          <a:sy n="92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6A2458-EA15-40DE-9098-6A12073FE9F6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8C1314-DFB1-472C-862E-CE718CEB2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All states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BC4D02-FFEF-466E-A8FB-F820962A74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forward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42AF8D-883D-4719-B5B7-F3B259D9988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forward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E185E8-8708-4226-A817-7E0C9783847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forward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DAA7F8-C0C8-4A85-985F-BA9F6C238C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Forward recursion done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A3B1BA-2FB4-4734-8CA6-7790E325BA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backwards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C5A6B5-B225-4F94-8BDA-BABC54DA38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backwards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974987-47AA-43DE-A4D3-6493084862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backwards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736DE5-D162-4687-A196-E166E350258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backwards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C7230D-C421-4CE8-AD7A-A7512F1718F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Backwards recursion done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6D192-0637-4CAF-8F36-4422591925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Compute LLR(u1)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DA30FD-056F-429C-A6B9-1E3BE595EA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computing gamma’s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ED7E4F-D706-4F39-9CCD-FA4C64452AB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Compute LLR(u2)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D5C198-1BB1-4047-9D04-BAF65C75EA6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Compute LLR(u3)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F8CE2A-566B-4CB5-97E4-CD230DC8424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Compute LLR(u4)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272511-8955-46B6-B359-0B78D24B335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Compare bit estimate (0001) to output of Viterbi decoder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3B3CDF-9A48-4954-BEE8-544BAE03E6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 normal domain – now will convert to log domain by taking log 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7BBBB1-B49E-4C6A-BF5F-5201525A41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 log domain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161441-A7E3-443F-AB31-AAA77FBD36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 log domain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9A82C-8F9A-4322-BD2B-4532AC033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In log domain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B1C421-AFA1-4643-BF86-5E85BC2F2E2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148EF4-B207-4FF2-8B32-1E2EC57513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18FB68-D431-4C1E-AFCD-6497507E13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1B4668-05B6-4E82-A599-D9A5C4AB141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All gamma’s computed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89B834-0D8B-4537-AFB4-D8DCBEA2CD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forward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F519B-8D46-4636-B205-41B8268D0D0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forward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F6BCBC-5CC4-4CDA-B282-0CACBC3B3F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Start forward recursion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74EFBE-44A7-4853-BAA1-54DB5B7063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5F686-03B1-41DE-AC2F-1E5ED8C2BCDE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046F3-F10E-4A13-A3C3-1D66CB749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03D62-71EF-4E3A-9ED6-14AB144FF6E3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B92A9-BD08-4434-BD5A-9423AC14A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523EA-3111-49ED-A1B9-8EBA6BBE6F6F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3C1F8-AF09-4FEE-B957-7E0288923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8E87D-E13E-4752-8EB3-1BEBD13E5DBA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8AF4-E6F8-4C98-AFB9-7B17CC7D8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B8D64-C8BA-4AEF-9DAC-9A3B47B010AD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DECE1-948F-4E2F-82F9-7A273F51D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21924-685D-4984-AF4D-6827CB713A09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CF21F-A757-4844-84E9-C332F5ECA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AA13-5364-4C68-B14C-996A65D84A33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A6625-7EBC-4296-A927-C40DDA74E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48D8B-3768-4717-AC54-F2890D0A994C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C1C1D-FDC0-423C-B952-F000A1798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F8450-528E-426E-BA0C-070BAB76D2ED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9A409-DEFF-4734-BEA8-A34F3623F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D2FA-230C-4D59-B438-7D84432F965C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29B50-49D9-4FD0-80C4-7C85DD6C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2986A-DB3D-4790-8183-C668C68F4EAC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69388-ECAE-48C9-BF1B-A44BF5371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E52CD-F66D-443E-996C-515D21099CB9}" type="datetimeFigureOut">
              <a:rPr lang="en-US"/>
              <a:pPr>
                <a:defRPr/>
              </a:pPr>
              <a:t>11/22/2009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0043A4-380E-4832-9B6D-B4372D645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055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056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0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61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068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069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070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071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75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76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6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087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088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089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2090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091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092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093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094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98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99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9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110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111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112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2113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114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115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116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117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21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22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8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129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130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131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132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36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37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1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142" name="TextBox 735"/>
          <p:cNvSpPr txBox="1">
            <a:spLocks noChangeArrowheads="1"/>
          </p:cNvSpPr>
          <p:nvPr/>
        </p:nvSpPr>
        <p:spPr bwMode="auto">
          <a:xfrm>
            <a:off x="7575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143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144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48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49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1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5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2156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2157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2158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2159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2160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74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1275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1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285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1286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6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00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1301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11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15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1316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22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26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1327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31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35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1336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38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342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1343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1344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1345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1346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1347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1348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1349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1350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1351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1352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1353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1354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1355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1356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1357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1358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1359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1360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1361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1362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1363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1364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1365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1366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1367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1368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1369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1370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1371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1372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1373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1374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1375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1376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1377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378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379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380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381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382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1383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384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385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386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1387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1388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1389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1390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1391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8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2299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5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09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2310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20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24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2325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35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39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2340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46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50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2351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55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59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2360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62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366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2367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2368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2369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2370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2371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2372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2373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2374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2375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2376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2377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2378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2379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2380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2381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2382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2383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2384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2385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2386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2387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2388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2389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2390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2391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2392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2393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2394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2395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2396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2397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2398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2399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2400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2401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02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2403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2404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2405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2406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2407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08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2409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2410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2411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2412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2413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2414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2415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2416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2417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2418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2419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2420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8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22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3323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9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33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3334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4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48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3349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59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63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3364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70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74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3375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79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83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3384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86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90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3391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3392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3393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3394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3395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3396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3397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3398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3399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3400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3401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3402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3403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3404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3405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3406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3407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3408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3409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3410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3411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3412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3413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3414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3415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3416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3417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3418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3419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3420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3421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3422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3423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3424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3425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3426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27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28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29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30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3431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3432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33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3434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3435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3436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3437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3438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3439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3440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3441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3442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3443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3444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3445" name="TextBox 163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3446" name="TextBox 164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3447" name="TextBox 165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3448" name="TextBox 16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3449" name="TextBox 17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2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6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4347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3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57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4358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8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72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4373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83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87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4388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94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98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4399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03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07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4408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10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14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415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4416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4417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4418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4419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4420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4421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4422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4423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4424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4425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4426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4427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4428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4429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4430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4431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4432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4433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4434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4435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4436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4437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4438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4439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4440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4441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4442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4443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4444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4445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4446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4447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4448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4449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450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51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52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53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54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4455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456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57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58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4459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4460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4461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4462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4463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4464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4465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4466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4467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4468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4469" name="TextBox 163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4470" name="TextBox 164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4471" name="TextBox 165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4472" name="TextBox 16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4473" name="TextBox 17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14474" name="TextBox 171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14475" name="TextBox 172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4476" name="TextBox 173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14477" name="TextBox 174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78" name="TextBox 175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79" name="TextBox 176"/>
          <p:cNvSpPr txBox="1">
            <a:spLocks noChangeArrowheads="1"/>
          </p:cNvSpPr>
          <p:nvPr/>
        </p:nvSpPr>
        <p:spPr bwMode="auto">
          <a:xfrm>
            <a:off x="8153400" y="841375"/>
            <a:ext cx="733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301059</a:t>
            </a:r>
          </a:p>
        </p:txBody>
      </p:sp>
      <p:sp>
        <p:nvSpPr>
          <p:cNvPr id="14480" name="TextBox 177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4481" name="TextBox 178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82" name="TextBox 179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483" name="TextBox 180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70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5371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7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81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5382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2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96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5397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7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11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5412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18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22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5423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27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1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5432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4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438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5439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5440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5441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5442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5443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5444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5445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5446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5447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5448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5449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5450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5451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5452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5453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5454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5455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5456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5457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5458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5459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5460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5461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5462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5463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5464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5465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5466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5467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5468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5469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5470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5471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5472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5473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474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475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476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477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478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5479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480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481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482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5483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5484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485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5486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5487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5488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489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5490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5491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5492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5493" name="TextBox 163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5494" name="TextBox 164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5495" name="TextBox 165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5496" name="TextBox 16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5497" name="TextBox 17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15498" name="TextBox 171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15499" name="TextBox 172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500" name="TextBox 174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501" name="TextBox 175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502" name="TextBox 176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15503" name="TextBox 177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5504" name="TextBox 178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505" name="TextBox 179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506" name="TextBox 180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5507" name="TextBox 181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5508" name="TextBox 182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5509" name="TextBox 183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5510" name="TextBox 184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5511" name="TextBox 185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5512" name="TextBox 186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4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6395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1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05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6406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6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20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6421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31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35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6436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42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46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6447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51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55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6456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58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62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6463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6464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6465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6466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6467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6468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6469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6470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6471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6472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6473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6474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6475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6476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6477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6478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6479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6480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6481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6482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6483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6484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6485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6486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6487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6488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6489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6490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6491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6492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6493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6494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6495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6496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6497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6498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499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00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01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02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6503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6504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05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06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6507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6508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6509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6510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6511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6512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6513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6514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6515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6516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6517" name="TextBox 163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6518" name="TextBox 164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6519" name="TextBox 165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6520" name="TextBox 16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6521" name="TextBox 17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16522" name="TextBox 171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16523" name="TextBox 172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6524" name="TextBox 174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25" name="TextBox 175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26" name="TextBox 176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16527" name="TextBox 177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6528" name="TextBox 178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29" name="TextBox 179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30" name="TextBox 180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531" name="TextBox 181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6532" name="TextBox 182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33" name="TextBox 183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34" name="TextBox 184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35" name="TextBox 185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36" name="TextBox 186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6537" name="TextBox 187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6538" name="TextBox 188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39" name="TextBox 189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40" name="TextBox 190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6541" name="TextBox 191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8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7419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5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29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7430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0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44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7445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55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59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7460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66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70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7471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75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79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7480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82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86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7487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7488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7489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7490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7491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7492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7493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7494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7495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7496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7497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7498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7499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7500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7501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7502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7503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7504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7505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7506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7507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7508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7509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7510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7511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7512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7513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7514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7515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7516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7517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7518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7519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7520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7521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7522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23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24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25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26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7527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7528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29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30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7531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7532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7533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7534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7535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7536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537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7538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7539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7540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7541" name="TextBox 163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7542" name="TextBox 164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7543" name="TextBox 165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7544" name="TextBox 16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7545" name="TextBox 17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17546" name="TextBox 171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17547" name="TextBox 172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7548" name="TextBox 174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49" name="TextBox 175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50" name="TextBox 176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17551" name="TextBox 177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7552" name="TextBox 178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53" name="TextBox 179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54" name="TextBox 180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7555" name="TextBox 181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7556" name="TextBox 182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57" name="TextBox 183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58" name="TextBox 184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59" name="TextBox 185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0" name="TextBox 186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7561" name="TextBox 187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7562" name="TextBox 188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3" name="TextBox 189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4" name="TextBox 190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5" name="TextBox 191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7566" name="TextBox 192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7" name="TextBox 193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8" name="TextBox 194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69" name="TextBox 195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7570" name="TextBox 196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8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42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8443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9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53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8454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64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68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8469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9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83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8484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90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94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8495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99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503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8504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506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510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8511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8512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8513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8514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8515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8516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8517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8518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8519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8520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8521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8522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8523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8524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8525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8526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8527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8528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8529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8530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8531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8532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8533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8534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8535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8536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8537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8538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8539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8540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8541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8542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8543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8544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8545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546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47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48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49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50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8551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8552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53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54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8555" name="TextBox 153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8556" name="TextBox 154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557" name="TextBox 155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8558" name="TextBox 156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8559" name="TextBox 157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8560" name="TextBox 158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561" name="TextBox 159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8562" name="TextBox 160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8563" name="TextBox 161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8564" name="TextBox 162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8565" name="TextBox 163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8566" name="TextBox 164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67" name="TextBox 165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8568" name="TextBox 16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8569" name="TextBox 17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18570" name="TextBox 171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18571" name="TextBox 172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572" name="TextBox 174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73" name="TextBox 175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74" name="TextBox 176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18575" name="TextBox 177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576" name="TextBox 178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77" name="TextBox 179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78" name="TextBox 180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579" name="TextBox 181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580" name="TextBox 182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1" name="TextBox 183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2" name="TextBox 184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3" name="TextBox 185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4" name="TextBox 186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585" name="TextBox 187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8586" name="TextBox 188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7" name="TextBox 189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8" name="TextBox 190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89" name="TextBox 191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90" name="TextBox 192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1" name="TextBox 193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2" name="TextBox 194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3" name="TextBox 195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4" name="TextBox 196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595" name="TextBox 198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6" name="TextBox 199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7" name="TextBox 200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8598" name="TextBox 201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18599" name="TextBox 202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2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9463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9464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9465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9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9470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471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72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73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74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75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76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2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19483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9484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9485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9486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9487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91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9492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9493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494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495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54186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496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97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498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9499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24353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00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01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11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19512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9513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9514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9515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9516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9517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9518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9519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9520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24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9525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19526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9527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9528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36316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29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19530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9531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19532" name="TextBox 653"/>
          <p:cNvSpPr txBox="1">
            <a:spLocks noChangeArrowheads="1"/>
          </p:cNvSpPr>
          <p:nvPr/>
        </p:nvSpPr>
        <p:spPr bwMode="auto">
          <a:xfrm>
            <a:off x="2863850" y="30480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13360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33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34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16.6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35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45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19546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9547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9548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9549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9550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9551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9552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9553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9554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58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9559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19560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9561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9562" name="TextBox 683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63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19564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19565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9566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67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68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69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75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19576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9577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9578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9579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9580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84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9585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19586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9587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9588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89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9590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19591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19592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93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94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595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99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19600" name="TextBox 735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9601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9602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9603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07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9608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19609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9610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9611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9612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613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614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15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16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17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19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623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19624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9625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9626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27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628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629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9630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31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32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19633" name="TextBox 178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0487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0488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0489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93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494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0495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496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497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498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499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500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6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0507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20508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20509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0510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20511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15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516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0517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0518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0519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54186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20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521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522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0523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24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24353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25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26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6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0537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0538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0539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0540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0541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0542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0543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0544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0545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49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550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20551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0552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0553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36316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54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20555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0556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20557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58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16.6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59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9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0570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0571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0572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0573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0574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0575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0576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0577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0578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82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583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20584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0585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0586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20587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20588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0589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90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91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592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8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0599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0600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0601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0602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0603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07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608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20609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0610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0611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12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0613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0614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20615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16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17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18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22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0623" name="TextBox 735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0624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0625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0626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30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0631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20632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0633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0634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635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636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637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38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39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40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42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646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20647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0648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0649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50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651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652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653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54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55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56" name="TextBox 178"/>
          <p:cNvSpPr txBox="1">
            <a:spLocks noChangeArrowheads="1"/>
          </p:cNvSpPr>
          <p:nvPr/>
        </p:nvSpPr>
        <p:spPr bwMode="auto">
          <a:xfrm>
            <a:off x="915988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4.2</a:t>
            </a:r>
          </a:p>
        </p:txBody>
      </p:sp>
      <p:sp>
        <p:nvSpPr>
          <p:cNvPr id="20657" name="TextBox 180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20658" name="TextBox 183"/>
          <p:cNvSpPr txBox="1">
            <a:spLocks noChangeArrowheads="1"/>
          </p:cNvSpPr>
          <p:nvPr/>
        </p:nvSpPr>
        <p:spPr bwMode="auto">
          <a:xfrm>
            <a:off x="2863850" y="30480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13360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659" name="TextBox 184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3079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83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3084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0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3091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092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093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3094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98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3099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9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3110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111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112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113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3114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3115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116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117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21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3122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2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3133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134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135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136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3137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3138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139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140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44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3145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1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3152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153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3154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155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59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3160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4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3165" name="TextBox 735"/>
          <p:cNvSpPr txBox="1">
            <a:spLocks noChangeArrowheads="1"/>
          </p:cNvSpPr>
          <p:nvPr/>
        </p:nvSpPr>
        <p:spPr bwMode="auto">
          <a:xfrm>
            <a:off x="7575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3166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167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1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3172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4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8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3179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3180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3181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3182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3183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3184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1511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1512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1513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17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518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19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20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21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22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23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24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30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1531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21532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21533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1534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21535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39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540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1541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42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43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54186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44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45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546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1547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48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24353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49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50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60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1561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1562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1563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1564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1565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1566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1567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1568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1569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73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574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21575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576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577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36316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78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21579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1580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21581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82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16.6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583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93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1594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1595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1596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1597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1598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1599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1600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1601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1602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06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607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21608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1609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1610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21611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21612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1613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14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15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16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22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1623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1624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1625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1626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1627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31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632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21633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1634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1635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36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1637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1638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21639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40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41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42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46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1647" name="TextBox 735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1648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1649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1650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54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1655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21656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1657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1658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1659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660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661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62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63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64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66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70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21671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1672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1673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74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675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676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677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78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79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80" name="TextBox 178"/>
          <p:cNvSpPr txBox="1">
            <a:spLocks noChangeArrowheads="1"/>
          </p:cNvSpPr>
          <p:nvPr/>
        </p:nvSpPr>
        <p:spPr bwMode="auto">
          <a:xfrm>
            <a:off x="915988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4.2</a:t>
            </a:r>
          </a:p>
        </p:txBody>
      </p:sp>
      <p:sp>
        <p:nvSpPr>
          <p:cNvPr id="21681" name="TextBox 180"/>
          <p:cNvSpPr txBox="1">
            <a:spLocks noChangeArrowheads="1"/>
          </p:cNvSpPr>
          <p:nvPr/>
        </p:nvSpPr>
        <p:spPr bwMode="auto">
          <a:xfrm>
            <a:off x="2266950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8.7</a:t>
            </a:r>
          </a:p>
        </p:txBody>
      </p:sp>
      <p:sp>
        <p:nvSpPr>
          <p:cNvPr id="21682" name="TextBox 185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21683" name="TextBox 186"/>
          <p:cNvSpPr txBox="1">
            <a:spLocks noChangeArrowheads="1"/>
          </p:cNvSpPr>
          <p:nvPr/>
        </p:nvSpPr>
        <p:spPr bwMode="auto">
          <a:xfrm>
            <a:off x="2863850" y="30480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13360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684" name="TextBox 188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4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2535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2536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2537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41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2542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2543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44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45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46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47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48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4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2555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22556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22557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2558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22559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63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2564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2565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2566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2567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54186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568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69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570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2571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572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24353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573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574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84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2585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2586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2587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2588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2589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2590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2591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2592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2593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97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2598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22599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2600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2601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36316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02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22603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2604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22605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06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16.6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07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17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2618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2619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2620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2621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2622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2623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2624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2625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2626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30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2631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22632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2633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2634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22635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22636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2637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38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39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40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46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2647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2648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2649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2650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2651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55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2656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22657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2658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2659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60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2661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2662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22663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64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65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66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70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2671" name="TextBox 735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2672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2673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2674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78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2679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22680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2681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2682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2683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684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685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86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87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88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90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694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22695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2696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2697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698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699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700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701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702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703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704" name="TextBox 178"/>
          <p:cNvSpPr txBox="1">
            <a:spLocks noChangeArrowheads="1"/>
          </p:cNvSpPr>
          <p:nvPr/>
        </p:nvSpPr>
        <p:spPr bwMode="auto">
          <a:xfrm>
            <a:off x="915988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4.2</a:t>
            </a:r>
          </a:p>
        </p:txBody>
      </p:sp>
      <p:sp>
        <p:nvSpPr>
          <p:cNvPr id="22705" name="TextBox 180"/>
          <p:cNvSpPr txBox="1">
            <a:spLocks noChangeArrowheads="1"/>
          </p:cNvSpPr>
          <p:nvPr/>
        </p:nvSpPr>
        <p:spPr bwMode="auto">
          <a:xfrm>
            <a:off x="2266950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8.7</a:t>
            </a:r>
          </a:p>
        </p:txBody>
      </p:sp>
      <p:sp>
        <p:nvSpPr>
          <p:cNvPr id="22706" name="TextBox 184"/>
          <p:cNvSpPr txBox="1">
            <a:spLocks noChangeArrowheads="1"/>
          </p:cNvSpPr>
          <p:nvPr/>
        </p:nvSpPr>
        <p:spPr bwMode="auto">
          <a:xfrm>
            <a:off x="3581400" y="624840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11.7</a:t>
            </a:r>
          </a:p>
        </p:txBody>
      </p:sp>
      <p:sp>
        <p:nvSpPr>
          <p:cNvPr id="22707" name="TextBox 185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22708" name="TextBox 186"/>
          <p:cNvSpPr txBox="1">
            <a:spLocks noChangeArrowheads="1"/>
          </p:cNvSpPr>
          <p:nvPr/>
        </p:nvSpPr>
        <p:spPr bwMode="auto">
          <a:xfrm>
            <a:off x="2863850" y="30480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13360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2709" name="TextBox 187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8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3559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3560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3561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65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3566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3567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8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9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70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71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72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8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3579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23580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23581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3582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23583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87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3588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3589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3590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3591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54186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592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93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94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3595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596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24353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597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598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3609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3610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3611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3612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3613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3614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3615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3616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3617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621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3622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23623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3624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3625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36316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26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23627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3628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23629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30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16.6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31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41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3642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3643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3644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3645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3646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3647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3648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3649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3650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654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3655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23656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3657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3658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23659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23660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3661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62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63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64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70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3671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3672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3673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3674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3675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679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3680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23681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3682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3683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84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3685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3686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23687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88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89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690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94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3695" name="TextBox 735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3696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3697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3698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702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3703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23704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3705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3706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3707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708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709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10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11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12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714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718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23719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3720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3721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22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723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724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725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26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27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28" name="TextBox 178"/>
          <p:cNvSpPr txBox="1">
            <a:spLocks noChangeArrowheads="1"/>
          </p:cNvSpPr>
          <p:nvPr/>
        </p:nvSpPr>
        <p:spPr bwMode="auto">
          <a:xfrm>
            <a:off x="915988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4.2</a:t>
            </a:r>
          </a:p>
        </p:txBody>
      </p:sp>
      <p:sp>
        <p:nvSpPr>
          <p:cNvPr id="23729" name="TextBox 180"/>
          <p:cNvSpPr txBox="1">
            <a:spLocks noChangeArrowheads="1"/>
          </p:cNvSpPr>
          <p:nvPr/>
        </p:nvSpPr>
        <p:spPr bwMode="auto">
          <a:xfrm>
            <a:off x="2266950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8.7</a:t>
            </a:r>
          </a:p>
        </p:txBody>
      </p:sp>
      <p:sp>
        <p:nvSpPr>
          <p:cNvPr id="23730" name="TextBox 183"/>
          <p:cNvSpPr txBox="1">
            <a:spLocks noChangeArrowheads="1"/>
          </p:cNvSpPr>
          <p:nvPr/>
        </p:nvSpPr>
        <p:spPr bwMode="auto">
          <a:xfrm>
            <a:off x="4800600" y="6248400"/>
            <a:ext cx="547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-9.3</a:t>
            </a:r>
          </a:p>
        </p:txBody>
      </p:sp>
      <p:sp>
        <p:nvSpPr>
          <p:cNvPr id="23731" name="TextBox 184"/>
          <p:cNvSpPr txBox="1">
            <a:spLocks noChangeArrowheads="1"/>
          </p:cNvSpPr>
          <p:nvPr/>
        </p:nvSpPr>
        <p:spPr bwMode="auto">
          <a:xfrm>
            <a:off x="3581400" y="6248400"/>
            <a:ext cx="59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11.7</a:t>
            </a:r>
          </a:p>
        </p:txBody>
      </p:sp>
      <p:sp>
        <p:nvSpPr>
          <p:cNvPr id="23732" name="TextBox 185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23733" name="TextBox 186"/>
          <p:cNvSpPr txBox="1">
            <a:spLocks noChangeArrowheads="1"/>
          </p:cNvSpPr>
          <p:nvPr/>
        </p:nvSpPr>
        <p:spPr bwMode="auto">
          <a:xfrm>
            <a:off x="2863850" y="30480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13360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3734" name="TextBox 187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76200" y="996950"/>
            <a:ext cx="4619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" name="Oval 4"/>
          <p:cNvSpPr/>
          <p:nvPr/>
        </p:nvSpPr>
        <p:spPr>
          <a:xfrm>
            <a:off x="76200" y="996950"/>
            <a:ext cx="447675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>
            <a:stCxn id="5" idx="6"/>
          </p:cNvCxnSpPr>
          <p:nvPr/>
        </p:nvCxnSpPr>
        <p:spPr>
          <a:xfrm flipV="1">
            <a:off x="523875" y="1257300"/>
            <a:ext cx="960438" cy="63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TextBox 78"/>
          <p:cNvSpPr txBox="1">
            <a:spLocks noChangeArrowheads="1"/>
          </p:cNvSpPr>
          <p:nvPr/>
        </p:nvSpPr>
        <p:spPr bwMode="auto">
          <a:xfrm>
            <a:off x="76200" y="5791200"/>
            <a:ext cx="447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s[0]</a:t>
            </a:r>
          </a:p>
        </p:txBody>
      </p:sp>
      <p:sp>
        <p:nvSpPr>
          <p:cNvPr id="24582" name="TextBox 79"/>
          <p:cNvSpPr txBox="1">
            <a:spLocks noChangeArrowheads="1"/>
          </p:cNvSpPr>
          <p:nvPr/>
        </p:nvSpPr>
        <p:spPr bwMode="auto">
          <a:xfrm>
            <a:off x="1485900" y="5791200"/>
            <a:ext cx="447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4583" name="TextBox 3"/>
          <p:cNvSpPr txBox="1">
            <a:spLocks noChangeArrowheads="1"/>
          </p:cNvSpPr>
          <p:nvPr/>
        </p:nvSpPr>
        <p:spPr bwMode="auto">
          <a:xfrm>
            <a:off x="1484313" y="1009650"/>
            <a:ext cx="4619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09" name="Oval 108"/>
          <p:cNvSpPr/>
          <p:nvPr/>
        </p:nvSpPr>
        <p:spPr>
          <a:xfrm>
            <a:off x="1484313" y="1009650"/>
            <a:ext cx="449262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85" name="TextBox 85"/>
          <p:cNvSpPr txBox="1">
            <a:spLocks noChangeArrowheads="1"/>
          </p:cNvSpPr>
          <p:nvPr/>
        </p:nvSpPr>
        <p:spPr bwMode="auto">
          <a:xfrm>
            <a:off x="371475" y="152400"/>
            <a:ext cx="117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z[0], z[1]=0.9,0.8</a:t>
            </a:r>
          </a:p>
        </p:txBody>
      </p:sp>
      <p:cxnSp>
        <p:nvCxnSpPr>
          <p:cNvPr id="26" name="Straight Connector 25"/>
          <p:cNvCxnSpPr>
            <a:endCxn id="49" idx="2"/>
          </p:cNvCxnSpPr>
          <p:nvPr/>
        </p:nvCxnSpPr>
        <p:spPr>
          <a:xfrm>
            <a:off x="1933575" y="1276350"/>
            <a:ext cx="95885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TextBox 3"/>
          <p:cNvSpPr txBox="1">
            <a:spLocks noChangeArrowheads="1"/>
          </p:cNvSpPr>
          <p:nvPr/>
        </p:nvSpPr>
        <p:spPr bwMode="auto">
          <a:xfrm>
            <a:off x="2892425" y="1009650"/>
            <a:ext cx="4635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800">
              <a:latin typeface="Calibri" pitchFamily="34" charset="0"/>
            </a:endParaRPr>
          </a:p>
          <a:p>
            <a:endParaRPr lang="en-US" sz="2800">
              <a:latin typeface="Calibri" pitchFamily="34" charset="0"/>
            </a:endParaRPr>
          </a:p>
          <a:p>
            <a:endParaRPr lang="en-US" sz="2800">
              <a:solidFill>
                <a:srgbClr val="C00000"/>
              </a:solidFill>
              <a:latin typeface="Calibri" pitchFamily="34" charset="0"/>
            </a:endParaRPr>
          </a:p>
          <a:p>
            <a:endParaRPr lang="en-US" sz="2800">
              <a:latin typeface="Calibri" pitchFamily="34" charset="0"/>
            </a:endParaRPr>
          </a:p>
          <a:p>
            <a:endParaRPr lang="en-US" sz="2800">
              <a:latin typeface="Calibri" pitchFamily="34" charset="0"/>
            </a:endParaRPr>
          </a:p>
          <a:p>
            <a:r>
              <a:rPr lang="en-US" sz="28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800">
              <a:latin typeface="Calibri" pitchFamily="34" charset="0"/>
            </a:endParaRPr>
          </a:p>
          <a:p>
            <a:endParaRPr lang="en-US" sz="2800">
              <a:latin typeface="Calibri" pitchFamily="34" charset="0"/>
            </a:endParaRPr>
          </a:p>
          <a:p>
            <a:endParaRPr lang="en-US" sz="28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2892425" y="1009650"/>
            <a:ext cx="449263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892425" y="3524250"/>
            <a:ext cx="449263" cy="533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90" name="TextBox 52"/>
          <p:cNvSpPr txBox="1">
            <a:spLocks noChangeArrowheads="1"/>
          </p:cNvSpPr>
          <p:nvPr/>
        </p:nvSpPr>
        <p:spPr bwMode="auto">
          <a:xfrm>
            <a:off x="2894013" y="5802313"/>
            <a:ext cx="447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4591" name="TextBox 61"/>
          <p:cNvSpPr txBox="1">
            <a:spLocks noChangeArrowheads="1"/>
          </p:cNvSpPr>
          <p:nvPr/>
        </p:nvSpPr>
        <p:spPr bwMode="auto">
          <a:xfrm>
            <a:off x="1868488" y="152400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z[2], z[3]=-0.1,0.5</a:t>
            </a:r>
          </a:p>
        </p:txBody>
      </p:sp>
      <p:cxnSp>
        <p:nvCxnSpPr>
          <p:cNvPr id="72" name="Straight Connector 71"/>
          <p:cNvCxnSpPr>
            <a:endCxn id="94" idx="2"/>
          </p:cNvCxnSpPr>
          <p:nvPr/>
        </p:nvCxnSpPr>
        <p:spPr>
          <a:xfrm>
            <a:off x="3341688" y="1276350"/>
            <a:ext cx="960437" cy="793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93" name="Group 8"/>
          <p:cNvGrpSpPr>
            <a:grpSpLocks/>
          </p:cNvGrpSpPr>
          <p:nvPr/>
        </p:nvGrpSpPr>
        <p:grpSpPr bwMode="auto">
          <a:xfrm>
            <a:off x="4302125" y="1017588"/>
            <a:ext cx="461963" cy="4400550"/>
            <a:chOff x="304800" y="1066800"/>
            <a:chExt cx="550151" cy="4401205"/>
          </a:xfrm>
        </p:grpSpPr>
        <p:sp>
          <p:nvSpPr>
            <p:cNvPr id="24645" name="TextBox 3"/>
            <p:cNvSpPr txBox="1">
              <a:spLocks noChangeArrowheads="1"/>
            </p:cNvSpPr>
            <p:nvPr/>
          </p:nvSpPr>
          <p:spPr bwMode="auto">
            <a:xfrm>
              <a:off x="304800" y="1066800"/>
              <a:ext cx="550151" cy="440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94" name="Oval 93"/>
            <p:cNvSpPr/>
            <p:nvPr/>
          </p:nvSpPr>
          <p:spPr>
            <a:xfrm>
              <a:off x="304800" y="1066800"/>
              <a:ext cx="533135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04800" y="4877367"/>
              <a:ext cx="533135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304800" y="3581774"/>
              <a:ext cx="533135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04800" y="2362393"/>
              <a:ext cx="533135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4594" name="TextBox 98"/>
          <p:cNvSpPr txBox="1">
            <a:spLocks noChangeArrowheads="1"/>
          </p:cNvSpPr>
          <p:nvPr/>
        </p:nvSpPr>
        <p:spPr bwMode="auto">
          <a:xfrm>
            <a:off x="3276600" y="149225"/>
            <a:ext cx="1177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z[4], z[5]=0.3,0.2</a:t>
            </a:r>
          </a:p>
        </p:txBody>
      </p:sp>
      <p:sp>
        <p:nvSpPr>
          <p:cNvPr id="24595" name="TextBox 99"/>
          <p:cNvSpPr txBox="1">
            <a:spLocks noChangeArrowheads="1"/>
          </p:cNvSpPr>
          <p:nvPr/>
        </p:nvSpPr>
        <p:spPr bwMode="auto">
          <a:xfrm>
            <a:off x="4302125" y="5802313"/>
            <a:ext cx="447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4596" name="TextBox 37"/>
          <p:cNvSpPr txBox="1">
            <a:spLocks noChangeArrowheads="1"/>
          </p:cNvSpPr>
          <p:nvPr/>
        </p:nvSpPr>
        <p:spPr bwMode="auto">
          <a:xfrm>
            <a:off x="5710238" y="5802313"/>
            <a:ext cx="447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749800" y="1284288"/>
            <a:ext cx="960438" cy="25082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98" name="Group 8"/>
          <p:cNvGrpSpPr>
            <a:grpSpLocks/>
          </p:cNvGrpSpPr>
          <p:nvPr/>
        </p:nvGrpSpPr>
        <p:grpSpPr bwMode="auto">
          <a:xfrm>
            <a:off x="5710238" y="1017588"/>
            <a:ext cx="461962" cy="4400550"/>
            <a:chOff x="304800" y="1066800"/>
            <a:chExt cx="550151" cy="4401205"/>
          </a:xfrm>
        </p:grpSpPr>
        <p:sp>
          <p:nvSpPr>
            <p:cNvPr id="24640" name="TextBox 3"/>
            <p:cNvSpPr txBox="1">
              <a:spLocks noChangeArrowheads="1"/>
            </p:cNvSpPr>
            <p:nvPr/>
          </p:nvSpPr>
          <p:spPr bwMode="auto">
            <a:xfrm>
              <a:off x="304800" y="1066800"/>
              <a:ext cx="550151" cy="440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304800" y="1066800"/>
              <a:ext cx="533137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04800" y="4877367"/>
              <a:ext cx="533137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4800" y="3581774"/>
              <a:ext cx="533137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304800" y="2362393"/>
              <a:ext cx="533137" cy="53347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4599" name="TextBox 65"/>
          <p:cNvSpPr txBox="1">
            <a:spLocks noChangeArrowheads="1"/>
          </p:cNvSpPr>
          <p:nvPr/>
        </p:nvSpPr>
        <p:spPr bwMode="auto">
          <a:xfrm>
            <a:off x="4724400" y="152400"/>
            <a:ext cx="1039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z[6], z[7]=-2,-2</a:t>
            </a:r>
          </a:p>
        </p:txBody>
      </p:sp>
      <p:sp>
        <p:nvSpPr>
          <p:cNvPr id="24600" name="TextBox 69"/>
          <p:cNvSpPr txBox="1">
            <a:spLocks noChangeArrowheads="1"/>
          </p:cNvSpPr>
          <p:nvPr/>
        </p:nvSpPr>
        <p:spPr bwMode="auto">
          <a:xfrm>
            <a:off x="5773738" y="685800"/>
            <a:ext cx="346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alibri" pitchFamily="34" charset="0"/>
              </a:rPr>
              <a:t>5.2</a:t>
            </a:r>
          </a:p>
        </p:txBody>
      </p:sp>
      <p:sp>
        <p:nvSpPr>
          <p:cNvPr id="24601" name="TextBox 72"/>
          <p:cNvSpPr txBox="1">
            <a:spLocks noChangeArrowheads="1"/>
          </p:cNvSpPr>
          <p:nvPr/>
        </p:nvSpPr>
        <p:spPr bwMode="auto">
          <a:xfrm>
            <a:off x="5811838" y="1981200"/>
            <a:ext cx="346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4602" name="TextBox 77"/>
          <p:cNvSpPr txBox="1">
            <a:spLocks noChangeArrowheads="1"/>
          </p:cNvSpPr>
          <p:nvPr/>
        </p:nvSpPr>
        <p:spPr bwMode="auto">
          <a:xfrm>
            <a:off x="5773738" y="3197225"/>
            <a:ext cx="346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6.6</a:t>
            </a:r>
          </a:p>
        </p:txBody>
      </p:sp>
      <p:sp>
        <p:nvSpPr>
          <p:cNvPr id="24603" name="TextBox 83"/>
          <p:cNvSpPr txBox="1">
            <a:spLocks noChangeArrowheads="1"/>
          </p:cNvSpPr>
          <p:nvPr/>
        </p:nvSpPr>
        <p:spPr bwMode="auto">
          <a:xfrm>
            <a:off x="5773738" y="4495800"/>
            <a:ext cx="346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4604" name="TextBox 51"/>
          <p:cNvSpPr txBox="1">
            <a:spLocks noChangeArrowheads="1"/>
          </p:cNvSpPr>
          <p:nvPr/>
        </p:nvSpPr>
        <p:spPr bwMode="auto">
          <a:xfrm>
            <a:off x="7113588" y="5868988"/>
            <a:ext cx="531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4605" name="TextBox 53"/>
          <p:cNvSpPr txBox="1">
            <a:spLocks noChangeArrowheads="1"/>
          </p:cNvSpPr>
          <p:nvPr/>
        </p:nvSpPr>
        <p:spPr bwMode="auto">
          <a:xfrm>
            <a:off x="8528050" y="58689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6148388" y="2541588"/>
            <a:ext cx="965200" cy="12588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7" name="TextBox 73"/>
          <p:cNvSpPr txBox="1">
            <a:spLocks noChangeArrowheads="1"/>
          </p:cNvSpPr>
          <p:nvPr/>
        </p:nvSpPr>
        <p:spPr bwMode="auto">
          <a:xfrm>
            <a:off x="6213475" y="914400"/>
            <a:ext cx="3095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4608" name="TextBox 76"/>
          <p:cNvSpPr txBox="1">
            <a:spLocks noChangeArrowheads="1"/>
          </p:cNvSpPr>
          <p:nvPr/>
        </p:nvSpPr>
        <p:spPr bwMode="auto">
          <a:xfrm>
            <a:off x="6213475" y="1327150"/>
            <a:ext cx="3095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4609" name="TextBox 80"/>
          <p:cNvSpPr txBox="1">
            <a:spLocks noChangeArrowheads="1"/>
          </p:cNvSpPr>
          <p:nvPr/>
        </p:nvSpPr>
        <p:spPr bwMode="auto">
          <a:xfrm>
            <a:off x="6148388" y="5086350"/>
            <a:ext cx="309562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24610" name="TextBox 81"/>
          <p:cNvSpPr txBox="1">
            <a:spLocks noChangeArrowheads="1"/>
          </p:cNvSpPr>
          <p:nvPr/>
        </p:nvSpPr>
        <p:spPr bwMode="auto">
          <a:xfrm>
            <a:off x="6019800" y="4616450"/>
            <a:ext cx="3095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4611" name="TextBox 87"/>
          <p:cNvSpPr txBox="1">
            <a:spLocks noChangeArrowheads="1"/>
          </p:cNvSpPr>
          <p:nvPr/>
        </p:nvSpPr>
        <p:spPr bwMode="auto">
          <a:xfrm>
            <a:off x="6084888" y="3284538"/>
            <a:ext cx="309562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10</a:t>
            </a:r>
          </a:p>
        </p:txBody>
      </p:sp>
      <p:grpSp>
        <p:nvGrpSpPr>
          <p:cNvPr id="24612" name="Group 8"/>
          <p:cNvGrpSpPr>
            <a:grpSpLocks/>
          </p:cNvGrpSpPr>
          <p:nvPr/>
        </p:nvGrpSpPr>
        <p:grpSpPr bwMode="auto">
          <a:xfrm>
            <a:off x="7113588" y="950913"/>
            <a:ext cx="463550" cy="4522787"/>
            <a:chOff x="304800" y="1066800"/>
            <a:chExt cx="550151" cy="4401205"/>
          </a:xfrm>
        </p:grpSpPr>
        <p:sp>
          <p:nvSpPr>
            <p:cNvPr id="24635" name="TextBox 3"/>
            <p:cNvSpPr txBox="1">
              <a:spLocks noChangeArrowheads="1"/>
            </p:cNvSpPr>
            <p:nvPr/>
          </p:nvSpPr>
          <p:spPr bwMode="auto">
            <a:xfrm>
              <a:off x="304800" y="1066800"/>
              <a:ext cx="550151" cy="440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91" name="Oval 90"/>
            <p:cNvSpPr/>
            <p:nvPr/>
          </p:nvSpPr>
          <p:spPr>
            <a:xfrm>
              <a:off x="304800" y="1066800"/>
              <a:ext cx="533194" cy="53296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04800" y="4876338"/>
              <a:ext cx="533194" cy="53450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304800" y="3581775"/>
              <a:ext cx="533194" cy="53296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304800" y="2362907"/>
              <a:ext cx="533194" cy="5329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106" name="Straight Connector 105"/>
          <p:cNvCxnSpPr/>
          <p:nvPr/>
        </p:nvCxnSpPr>
        <p:spPr>
          <a:xfrm rot="5400000" flipH="1" flipV="1">
            <a:off x="7396162" y="1384301"/>
            <a:ext cx="1298575" cy="965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14" name="TextBox 116"/>
          <p:cNvSpPr txBox="1">
            <a:spLocks noChangeArrowheads="1"/>
          </p:cNvSpPr>
          <p:nvPr/>
        </p:nvSpPr>
        <p:spPr bwMode="auto">
          <a:xfrm>
            <a:off x="7627938" y="1335088"/>
            <a:ext cx="309562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4615" name="TextBox 117"/>
          <p:cNvSpPr txBox="1">
            <a:spLocks noChangeArrowheads="1"/>
          </p:cNvSpPr>
          <p:nvPr/>
        </p:nvSpPr>
        <p:spPr bwMode="auto">
          <a:xfrm>
            <a:off x="7562850" y="5094288"/>
            <a:ext cx="3095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24616" name="TextBox 118"/>
          <p:cNvSpPr txBox="1">
            <a:spLocks noChangeArrowheads="1"/>
          </p:cNvSpPr>
          <p:nvPr/>
        </p:nvSpPr>
        <p:spPr bwMode="auto">
          <a:xfrm>
            <a:off x="7434263" y="4624388"/>
            <a:ext cx="309562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4617" name="TextBox 119"/>
          <p:cNvSpPr txBox="1">
            <a:spLocks noChangeArrowheads="1"/>
          </p:cNvSpPr>
          <p:nvPr/>
        </p:nvSpPr>
        <p:spPr bwMode="auto">
          <a:xfrm>
            <a:off x="7493000" y="3941763"/>
            <a:ext cx="309563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24618" name="TextBox 120"/>
          <p:cNvSpPr txBox="1">
            <a:spLocks noChangeArrowheads="1"/>
          </p:cNvSpPr>
          <p:nvPr/>
        </p:nvSpPr>
        <p:spPr bwMode="auto">
          <a:xfrm>
            <a:off x="7499350" y="2667000"/>
            <a:ext cx="30956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24619" name="TextBox 121"/>
          <p:cNvSpPr txBox="1">
            <a:spLocks noChangeArrowheads="1"/>
          </p:cNvSpPr>
          <p:nvPr/>
        </p:nvSpPr>
        <p:spPr bwMode="auto">
          <a:xfrm>
            <a:off x="7499350" y="2039938"/>
            <a:ext cx="3095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24620" name="TextBox 122"/>
          <p:cNvSpPr txBox="1">
            <a:spLocks noChangeArrowheads="1"/>
          </p:cNvSpPr>
          <p:nvPr/>
        </p:nvSpPr>
        <p:spPr bwMode="auto">
          <a:xfrm>
            <a:off x="7499350" y="3294063"/>
            <a:ext cx="309563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2"/>
                </a:solidFill>
                <a:latin typeface="Calibri" pitchFamily="34" charset="0"/>
              </a:rPr>
              <a:t>10</a:t>
            </a:r>
          </a:p>
        </p:txBody>
      </p:sp>
      <p:grpSp>
        <p:nvGrpSpPr>
          <p:cNvPr id="24621" name="Group 8"/>
          <p:cNvGrpSpPr>
            <a:grpSpLocks/>
          </p:cNvGrpSpPr>
          <p:nvPr/>
        </p:nvGrpSpPr>
        <p:grpSpPr bwMode="auto">
          <a:xfrm>
            <a:off x="8528050" y="950913"/>
            <a:ext cx="463550" cy="4522787"/>
            <a:chOff x="304800" y="1066800"/>
            <a:chExt cx="550151" cy="4401205"/>
          </a:xfrm>
        </p:grpSpPr>
        <p:sp>
          <p:nvSpPr>
            <p:cNvPr id="24630" name="TextBox 3"/>
            <p:cNvSpPr txBox="1">
              <a:spLocks noChangeArrowheads="1"/>
            </p:cNvSpPr>
            <p:nvPr/>
          </p:nvSpPr>
          <p:spPr bwMode="auto">
            <a:xfrm>
              <a:off x="304800" y="1066800"/>
              <a:ext cx="550151" cy="440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10</a:t>
              </a:r>
            </a:p>
            <a:p>
              <a:endParaRPr lang="en-US" sz="2800">
                <a:latin typeface="Calibri" pitchFamily="34" charset="0"/>
              </a:endParaRPr>
            </a:p>
            <a:p>
              <a:endParaRPr lang="en-US" sz="2800">
                <a:latin typeface="Calibri" pitchFamily="34" charset="0"/>
              </a:endParaRPr>
            </a:p>
            <a:p>
              <a:r>
                <a:rPr lang="en-US" sz="2800">
                  <a:solidFill>
                    <a:srgbClr val="C00000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126" name="Oval 125"/>
            <p:cNvSpPr/>
            <p:nvPr/>
          </p:nvSpPr>
          <p:spPr>
            <a:xfrm>
              <a:off x="304800" y="1066800"/>
              <a:ext cx="533195" cy="53296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04800" y="4876338"/>
              <a:ext cx="533195" cy="53450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04800" y="3581775"/>
              <a:ext cx="533195" cy="53296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304800" y="2362907"/>
              <a:ext cx="533195" cy="5329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4622" name="TextBox 130"/>
          <p:cNvSpPr txBox="1">
            <a:spLocks noChangeArrowheads="1"/>
          </p:cNvSpPr>
          <p:nvPr/>
        </p:nvSpPr>
        <p:spPr bwMode="auto">
          <a:xfrm>
            <a:off x="6122988" y="152400"/>
            <a:ext cx="1182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z[8], z[9]=-2,2</a:t>
            </a:r>
          </a:p>
        </p:txBody>
      </p:sp>
      <p:sp>
        <p:nvSpPr>
          <p:cNvPr id="24623" name="TextBox 131"/>
          <p:cNvSpPr txBox="1">
            <a:spLocks noChangeArrowheads="1"/>
          </p:cNvSpPr>
          <p:nvPr/>
        </p:nvSpPr>
        <p:spPr bwMode="auto">
          <a:xfrm>
            <a:off x="7448550" y="152400"/>
            <a:ext cx="1420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z[10], z[11]=-1,-1</a:t>
            </a:r>
          </a:p>
        </p:txBody>
      </p:sp>
      <p:sp>
        <p:nvSpPr>
          <p:cNvPr id="24624" name="TextBox 129"/>
          <p:cNvSpPr txBox="1">
            <a:spLocks noChangeArrowheads="1"/>
          </p:cNvSpPr>
          <p:nvPr/>
        </p:nvSpPr>
        <p:spPr bwMode="auto">
          <a:xfrm>
            <a:off x="7162800" y="685800"/>
            <a:ext cx="346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alibri" pitchFamily="34" charset="0"/>
              </a:rPr>
              <a:t>5.2</a:t>
            </a:r>
          </a:p>
        </p:txBody>
      </p:sp>
      <p:sp>
        <p:nvSpPr>
          <p:cNvPr id="24625" name="TextBox 133"/>
          <p:cNvSpPr txBox="1">
            <a:spLocks noChangeArrowheads="1"/>
          </p:cNvSpPr>
          <p:nvPr/>
        </p:nvSpPr>
        <p:spPr bwMode="auto">
          <a:xfrm>
            <a:off x="7162800" y="31972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5.2</a:t>
            </a:r>
          </a:p>
        </p:txBody>
      </p:sp>
      <p:sp>
        <p:nvSpPr>
          <p:cNvPr id="24626" name="TextBox 135"/>
          <p:cNvSpPr txBox="1">
            <a:spLocks noChangeArrowheads="1"/>
          </p:cNvSpPr>
          <p:nvPr/>
        </p:nvSpPr>
        <p:spPr bwMode="auto">
          <a:xfrm>
            <a:off x="7086600" y="1981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10.6</a:t>
            </a:r>
          </a:p>
        </p:txBody>
      </p:sp>
      <p:sp>
        <p:nvSpPr>
          <p:cNvPr id="24627" name="TextBox 137"/>
          <p:cNvSpPr txBox="1">
            <a:spLocks noChangeArrowheads="1"/>
          </p:cNvSpPr>
          <p:nvPr/>
        </p:nvSpPr>
        <p:spPr bwMode="auto">
          <a:xfrm>
            <a:off x="7121525" y="45688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5.6</a:t>
            </a:r>
          </a:p>
        </p:txBody>
      </p:sp>
      <p:sp>
        <p:nvSpPr>
          <p:cNvPr id="24628" name="TextBox 139"/>
          <p:cNvSpPr txBox="1">
            <a:spLocks noChangeArrowheads="1"/>
          </p:cNvSpPr>
          <p:nvPr/>
        </p:nvSpPr>
        <p:spPr bwMode="auto">
          <a:xfrm>
            <a:off x="8534400" y="6096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alibri" pitchFamily="34" charset="0"/>
              </a:rPr>
              <a:t>12.6</a:t>
            </a:r>
          </a:p>
        </p:txBody>
      </p:sp>
      <p:sp>
        <p:nvSpPr>
          <p:cNvPr id="24629" name="TextBox 140"/>
          <p:cNvSpPr txBox="1">
            <a:spLocks noChangeArrowheads="1"/>
          </p:cNvSpPr>
          <p:nvPr/>
        </p:nvSpPr>
        <p:spPr bwMode="auto">
          <a:xfrm>
            <a:off x="2579688" y="6248400"/>
            <a:ext cx="5006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Calibri" pitchFamily="34" charset="0"/>
              </a:rPr>
              <a:t>Viterbi estimate of </a:t>
            </a:r>
            <a:r>
              <a:rPr lang="en-US" sz="2400" u="sng">
                <a:solidFill>
                  <a:srgbClr val="0070C0"/>
                </a:solidFill>
                <a:latin typeface="Calibri" pitchFamily="34" charset="0"/>
              </a:rPr>
              <a:t>four</a:t>
            </a:r>
            <a:r>
              <a:rPr lang="en-US" sz="2400">
                <a:solidFill>
                  <a:srgbClr val="0070C0"/>
                </a:solidFill>
                <a:latin typeface="Calibri" pitchFamily="34" charset="0"/>
              </a:rPr>
              <a:t> info bits:  0001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5607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5608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5609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13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5614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5615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16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17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18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19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20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6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5627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25628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25629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5630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25631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35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5636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5637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5638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5639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54186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40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41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642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25643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44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24353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45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46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56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5657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5658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5659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5660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5661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25662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25663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5664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25665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69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5670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8.2</a:t>
            </a:r>
          </a:p>
        </p:txBody>
      </p:sp>
      <p:sp>
        <p:nvSpPr>
          <p:cNvPr id="25671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5672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5673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36316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74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0.3</a:t>
            </a:r>
          </a:p>
        </p:txBody>
      </p:sp>
      <p:sp>
        <p:nvSpPr>
          <p:cNvPr id="25675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5676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3.7</a:t>
            </a:r>
          </a:p>
        </p:txBody>
      </p:sp>
      <p:sp>
        <p:nvSpPr>
          <p:cNvPr id="25677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78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16.6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679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89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5690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5691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5692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5693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5694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5695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5696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5697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5698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702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5703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13.7</a:t>
            </a:r>
          </a:p>
        </p:txBody>
      </p:sp>
      <p:sp>
        <p:nvSpPr>
          <p:cNvPr id="25704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5705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5706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3.4</a:t>
            </a:r>
          </a:p>
        </p:txBody>
      </p:sp>
      <p:sp>
        <p:nvSpPr>
          <p:cNvPr id="25707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4.1</a:t>
            </a:r>
          </a:p>
        </p:txBody>
      </p:sp>
      <p:sp>
        <p:nvSpPr>
          <p:cNvPr id="25708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25709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14.8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10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11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12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18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5719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5720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5721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25722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25723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727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5728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188</a:t>
            </a:r>
          </a:p>
        </p:txBody>
      </p:sp>
      <p:sp>
        <p:nvSpPr>
          <p:cNvPr id="25729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5730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5731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32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5733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9.6</a:t>
            </a:r>
          </a:p>
        </p:txBody>
      </p:sp>
      <p:sp>
        <p:nvSpPr>
          <p:cNvPr id="25734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746</a:t>
            </a:r>
          </a:p>
        </p:txBody>
      </p:sp>
      <p:sp>
        <p:nvSpPr>
          <p:cNvPr id="25735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36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587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403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37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38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42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5743" name="TextBox 735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25744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5745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5746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750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5751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58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197</a:t>
            </a:r>
          </a:p>
        </p:txBody>
      </p:sp>
      <p:sp>
        <p:nvSpPr>
          <p:cNvPr id="25752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753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754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0.1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755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756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757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7.4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58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59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60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762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766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30105</a:t>
            </a:r>
          </a:p>
        </p:txBody>
      </p:sp>
      <p:sp>
        <p:nvSpPr>
          <p:cNvPr id="25767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5768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5769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70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771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772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5773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74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75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76" name="TextBox 187"/>
          <p:cNvSpPr txBox="1">
            <a:spLocks noChangeArrowheads="1"/>
          </p:cNvSpPr>
          <p:nvPr/>
        </p:nvSpPr>
        <p:spPr bwMode="auto">
          <a:xfrm>
            <a:off x="6902450" y="2289175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40740</a:t>
            </a:r>
          </a:p>
        </p:txBody>
      </p:sp>
      <p:sp>
        <p:nvSpPr>
          <p:cNvPr id="25777" name="TextBox 188"/>
          <p:cNvSpPr txBox="1">
            <a:spLocks noChangeArrowheads="1"/>
          </p:cNvSpPr>
          <p:nvPr/>
        </p:nvSpPr>
        <p:spPr bwMode="auto">
          <a:xfrm>
            <a:off x="2863850" y="30480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13360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5778" name="TextBox 189"/>
          <p:cNvSpPr txBox="1">
            <a:spLocks noChangeArrowheads="1"/>
          </p:cNvSpPr>
          <p:nvPr/>
        </p:nvSpPr>
        <p:spPr bwMode="auto">
          <a:xfrm>
            <a:off x="4191000" y="1600200"/>
            <a:ext cx="641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22026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0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6631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6632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-1.7</a:t>
            </a:r>
          </a:p>
        </p:txBody>
      </p:sp>
      <p:sp>
        <p:nvSpPr>
          <p:cNvPr id="26633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37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6638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6639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6640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6641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642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643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644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0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6651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0.4</a:t>
            </a:r>
          </a:p>
        </p:txBody>
      </p:sp>
      <p:sp>
        <p:nvSpPr>
          <p:cNvPr id="26652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-0.4</a:t>
            </a:r>
          </a:p>
        </p:txBody>
      </p:sp>
      <p:sp>
        <p:nvSpPr>
          <p:cNvPr id="26653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-0.6</a:t>
            </a:r>
          </a:p>
        </p:txBody>
      </p:sp>
      <p:sp>
        <p:nvSpPr>
          <p:cNvPr id="26654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6655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59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6660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6661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6662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6663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10.9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664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665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666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-1.7</a:t>
            </a:r>
          </a:p>
        </p:txBody>
      </p:sp>
      <p:sp>
        <p:nvSpPr>
          <p:cNvPr id="26667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668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669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670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80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6681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6682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-0.5</a:t>
            </a:r>
          </a:p>
        </p:txBody>
      </p:sp>
      <p:sp>
        <p:nvSpPr>
          <p:cNvPr id="26683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684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685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686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6687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-0.5</a:t>
            </a:r>
          </a:p>
        </p:txBody>
      </p:sp>
      <p:sp>
        <p:nvSpPr>
          <p:cNvPr id="26688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689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693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6694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2.1</a:t>
            </a:r>
          </a:p>
        </p:txBody>
      </p:sp>
      <p:sp>
        <p:nvSpPr>
          <p:cNvPr id="26695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6696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6697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10.5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698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-1.1</a:t>
            </a:r>
          </a:p>
        </p:txBody>
      </p:sp>
      <p:sp>
        <p:nvSpPr>
          <p:cNvPr id="26699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-2.3</a:t>
            </a:r>
          </a:p>
        </p:txBody>
      </p:sp>
      <p:sp>
        <p:nvSpPr>
          <p:cNvPr id="26700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1.3</a:t>
            </a:r>
          </a:p>
        </p:txBody>
      </p:sp>
      <p:sp>
        <p:nvSpPr>
          <p:cNvPr id="26701" name="TextBox 653"/>
          <p:cNvSpPr txBox="1">
            <a:spLocks noChangeArrowheads="1"/>
          </p:cNvSpPr>
          <p:nvPr/>
        </p:nvSpPr>
        <p:spPr bwMode="auto">
          <a:xfrm>
            <a:off x="3016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9.5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02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03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04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14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6715" name="TextBox 667"/>
          <p:cNvSpPr txBox="1">
            <a:spLocks noChangeArrowheads="1"/>
          </p:cNvSpPr>
          <p:nvPr/>
        </p:nvSpPr>
        <p:spPr bwMode="auto">
          <a:xfrm>
            <a:off x="4943475" y="1143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6716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6717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718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719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720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6721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6722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723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727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6728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2.6</a:t>
            </a:r>
          </a:p>
        </p:txBody>
      </p:sp>
      <p:sp>
        <p:nvSpPr>
          <p:cNvPr id="26729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6730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6731" name="TextBox 683"/>
          <p:cNvSpPr txBox="1">
            <a:spLocks noChangeArrowheads="1"/>
          </p:cNvSpPr>
          <p:nvPr/>
        </p:nvSpPr>
        <p:spPr bwMode="auto">
          <a:xfrm>
            <a:off x="4267200" y="1600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32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1.2</a:t>
            </a:r>
          </a:p>
        </p:txBody>
      </p:sp>
      <p:sp>
        <p:nvSpPr>
          <p:cNvPr id="26733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1.4</a:t>
            </a:r>
          </a:p>
        </p:txBody>
      </p:sp>
      <p:sp>
        <p:nvSpPr>
          <p:cNvPr id="26734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6735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36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-1.3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37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-1.3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38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44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6745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746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6747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6748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6749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753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6754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5.2</a:t>
            </a:r>
          </a:p>
        </p:txBody>
      </p:sp>
      <p:sp>
        <p:nvSpPr>
          <p:cNvPr id="26755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6756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6757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58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2.3</a:t>
            </a:r>
          </a:p>
        </p:txBody>
      </p:sp>
      <p:sp>
        <p:nvSpPr>
          <p:cNvPr id="26759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2.3</a:t>
            </a:r>
          </a:p>
        </p:txBody>
      </p:sp>
      <p:sp>
        <p:nvSpPr>
          <p:cNvPr id="26760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6.6</a:t>
            </a:r>
          </a:p>
        </p:txBody>
      </p:sp>
      <p:sp>
        <p:nvSpPr>
          <p:cNvPr id="26761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331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62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6.0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63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64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68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6769" name="TextBox 735"/>
          <p:cNvSpPr txBox="1">
            <a:spLocks noChangeArrowheads="1"/>
          </p:cNvSpPr>
          <p:nvPr/>
        </p:nvSpPr>
        <p:spPr bwMode="auto">
          <a:xfrm>
            <a:off x="7664450" y="1143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-2.0</a:t>
            </a:r>
          </a:p>
        </p:txBody>
      </p:sp>
      <p:sp>
        <p:nvSpPr>
          <p:cNvPr id="26770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6771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2.0</a:t>
            </a:r>
          </a:p>
        </p:txBody>
      </p:sp>
      <p:sp>
        <p:nvSpPr>
          <p:cNvPr id="26772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776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6777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5.3</a:t>
            </a:r>
          </a:p>
        </p:txBody>
      </p:sp>
      <p:sp>
        <p:nvSpPr>
          <p:cNvPr id="26778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6779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6780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95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81" name="TextBox 752"/>
          <p:cNvSpPr txBox="1">
            <a:spLocks noChangeArrowheads="1"/>
          </p:cNvSpPr>
          <p:nvPr/>
        </p:nvSpPr>
        <p:spPr bwMode="auto">
          <a:xfrm>
            <a:off x="6934200" y="22891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10.6</a:t>
            </a:r>
          </a:p>
        </p:txBody>
      </p:sp>
      <p:sp>
        <p:nvSpPr>
          <p:cNvPr id="26782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783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784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85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86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87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789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793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12.6</a:t>
            </a:r>
          </a:p>
        </p:txBody>
      </p:sp>
      <p:sp>
        <p:nvSpPr>
          <p:cNvPr id="26794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795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796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797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798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799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6800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801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6802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4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7655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7656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-1.7</a:t>
            </a:r>
          </a:p>
        </p:txBody>
      </p:sp>
      <p:sp>
        <p:nvSpPr>
          <p:cNvPr id="27657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61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7662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7663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7664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7665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666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667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668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4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7675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0.4</a:t>
            </a:r>
          </a:p>
        </p:txBody>
      </p:sp>
      <p:sp>
        <p:nvSpPr>
          <p:cNvPr id="27676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-0.4</a:t>
            </a:r>
          </a:p>
        </p:txBody>
      </p:sp>
      <p:sp>
        <p:nvSpPr>
          <p:cNvPr id="27677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-0.6</a:t>
            </a:r>
          </a:p>
        </p:txBody>
      </p:sp>
      <p:sp>
        <p:nvSpPr>
          <p:cNvPr id="27678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7679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83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7684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7685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7686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7687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10.9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688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689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690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-1.7</a:t>
            </a:r>
          </a:p>
        </p:txBody>
      </p:sp>
      <p:sp>
        <p:nvSpPr>
          <p:cNvPr id="27691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692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693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694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04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7705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7706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-0.5</a:t>
            </a:r>
          </a:p>
        </p:txBody>
      </p:sp>
      <p:sp>
        <p:nvSpPr>
          <p:cNvPr id="27707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08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09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10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7711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-0.5</a:t>
            </a:r>
          </a:p>
        </p:txBody>
      </p:sp>
      <p:sp>
        <p:nvSpPr>
          <p:cNvPr id="27712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13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717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7718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2.1</a:t>
            </a:r>
          </a:p>
        </p:txBody>
      </p:sp>
      <p:sp>
        <p:nvSpPr>
          <p:cNvPr id="27719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7720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7721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10.5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22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-2.3</a:t>
            </a:r>
          </a:p>
        </p:txBody>
      </p:sp>
      <p:sp>
        <p:nvSpPr>
          <p:cNvPr id="27723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1.3</a:t>
            </a:r>
          </a:p>
        </p:txBody>
      </p:sp>
      <p:sp>
        <p:nvSpPr>
          <p:cNvPr id="27724" name="TextBox 653"/>
          <p:cNvSpPr txBox="1">
            <a:spLocks noChangeArrowheads="1"/>
          </p:cNvSpPr>
          <p:nvPr/>
        </p:nvSpPr>
        <p:spPr bwMode="auto">
          <a:xfrm>
            <a:off x="3016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9.5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25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26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27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37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7738" name="TextBox 667"/>
          <p:cNvSpPr txBox="1">
            <a:spLocks noChangeArrowheads="1"/>
          </p:cNvSpPr>
          <p:nvPr/>
        </p:nvSpPr>
        <p:spPr bwMode="auto">
          <a:xfrm>
            <a:off x="4943475" y="1143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7739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7740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41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42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43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7744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7745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46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750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7751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2.6</a:t>
            </a:r>
          </a:p>
        </p:txBody>
      </p:sp>
      <p:sp>
        <p:nvSpPr>
          <p:cNvPr id="27752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7753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7754" name="TextBox 683"/>
          <p:cNvSpPr txBox="1">
            <a:spLocks noChangeArrowheads="1"/>
          </p:cNvSpPr>
          <p:nvPr/>
        </p:nvSpPr>
        <p:spPr bwMode="auto">
          <a:xfrm>
            <a:off x="4267200" y="1600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55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1.2</a:t>
            </a:r>
          </a:p>
        </p:txBody>
      </p:sp>
      <p:sp>
        <p:nvSpPr>
          <p:cNvPr id="27756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1.4</a:t>
            </a:r>
          </a:p>
        </p:txBody>
      </p:sp>
      <p:sp>
        <p:nvSpPr>
          <p:cNvPr id="27757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7758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59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-1.3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60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-1.3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61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67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7768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69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7770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7771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7772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776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7777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5.2</a:t>
            </a:r>
          </a:p>
        </p:txBody>
      </p:sp>
      <p:sp>
        <p:nvSpPr>
          <p:cNvPr id="27778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779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7780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81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2.3</a:t>
            </a:r>
          </a:p>
        </p:txBody>
      </p:sp>
      <p:sp>
        <p:nvSpPr>
          <p:cNvPr id="27782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2.3</a:t>
            </a:r>
          </a:p>
        </p:txBody>
      </p:sp>
      <p:sp>
        <p:nvSpPr>
          <p:cNvPr id="27783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6.6</a:t>
            </a:r>
          </a:p>
        </p:txBody>
      </p:sp>
      <p:sp>
        <p:nvSpPr>
          <p:cNvPr id="27784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331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85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6.0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86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787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91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7792" name="TextBox 735"/>
          <p:cNvSpPr txBox="1">
            <a:spLocks noChangeArrowheads="1"/>
          </p:cNvSpPr>
          <p:nvPr/>
        </p:nvSpPr>
        <p:spPr bwMode="auto">
          <a:xfrm>
            <a:off x="7664450" y="1143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-2.0</a:t>
            </a:r>
          </a:p>
        </p:txBody>
      </p:sp>
      <p:sp>
        <p:nvSpPr>
          <p:cNvPr id="27793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7794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2.0</a:t>
            </a:r>
          </a:p>
        </p:txBody>
      </p:sp>
      <p:sp>
        <p:nvSpPr>
          <p:cNvPr id="27795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799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7800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5.3</a:t>
            </a:r>
          </a:p>
        </p:txBody>
      </p:sp>
      <p:sp>
        <p:nvSpPr>
          <p:cNvPr id="27801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7802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7803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95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04" name="TextBox 752"/>
          <p:cNvSpPr txBox="1">
            <a:spLocks noChangeArrowheads="1"/>
          </p:cNvSpPr>
          <p:nvPr/>
        </p:nvSpPr>
        <p:spPr bwMode="auto">
          <a:xfrm>
            <a:off x="6934200" y="22891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10.6</a:t>
            </a:r>
          </a:p>
        </p:txBody>
      </p:sp>
      <p:sp>
        <p:nvSpPr>
          <p:cNvPr id="27805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806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807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08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09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10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812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816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12.6</a:t>
            </a:r>
          </a:p>
        </p:txBody>
      </p:sp>
      <p:sp>
        <p:nvSpPr>
          <p:cNvPr id="27817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7818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7819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20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821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822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7823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24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25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826" name="TextBox 180"/>
          <p:cNvSpPr txBox="1">
            <a:spLocks noChangeArrowheads="1"/>
          </p:cNvSpPr>
          <p:nvPr/>
        </p:nvSpPr>
        <p:spPr bwMode="auto">
          <a:xfrm>
            <a:off x="915988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4.2</a:t>
            </a:r>
          </a:p>
        </p:txBody>
      </p:sp>
      <p:sp>
        <p:nvSpPr>
          <p:cNvPr id="27827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8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28679" name="TextBox 83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8680" name="TextBox 84"/>
          <p:cNvSpPr txBox="1">
            <a:spLocks noChangeArrowheads="1"/>
          </p:cNvSpPr>
          <p:nvPr/>
        </p:nvSpPr>
        <p:spPr bwMode="auto">
          <a:xfrm>
            <a:off x="77628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-1.7</a:t>
            </a:r>
          </a:p>
        </p:txBody>
      </p:sp>
      <p:sp>
        <p:nvSpPr>
          <p:cNvPr id="28681" name="TextBox 120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85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8686" name="TextBox 169"/>
          <p:cNvSpPr txBox="1">
            <a:spLocks noChangeArrowheads="1"/>
          </p:cNvSpPr>
          <p:nvPr/>
        </p:nvSpPr>
        <p:spPr bwMode="auto">
          <a:xfrm>
            <a:off x="392113" y="838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687" name="TextBox 170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688" name="TextBox 173"/>
          <p:cNvSpPr txBox="1">
            <a:spLocks noChangeArrowheads="1"/>
          </p:cNvSpPr>
          <p:nvPr/>
        </p:nvSpPr>
        <p:spPr bwMode="auto">
          <a:xfrm>
            <a:off x="381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689" name="TextBox 175"/>
          <p:cNvSpPr txBox="1">
            <a:spLocks noChangeArrowheads="1"/>
          </p:cNvSpPr>
          <p:nvPr/>
        </p:nvSpPr>
        <p:spPr bwMode="auto">
          <a:xfrm>
            <a:off x="381000" y="228600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690" name="TextBox 181"/>
          <p:cNvSpPr txBox="1">
            <a:spLocks noChangeArrowheads="1"/>
          </p:cNvSpPr>
          <p:nvPr/>
        </p:nvSpPr>
        <p:spPr bwMode="auto">
          <a:xfrm>
            <a:off x="381000" y="5184775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691" name="TextBox 182"/>
          <p:cNvSpPr txBox="1">
            <a:spLocks noChangeArrowheads="1"/>
          </p:cNvSpPr>
          <p:nvPr/>
        </p:nvSpPr>
        <p:spPr bwMode="auto">
          <a:xfrm>
            <a:off x="401638" y="3670300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692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8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28699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0.4</a:t>
            </a:r>
          </a:p>
        </p:txBody>
      </p:sp>
      <p:sp>
        <p:nvSpPr>
          <p:cNvPr id="28700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-0.4</a:t>
            </a:r>
          </a:p>
        </p:txBody>
      </p:sp>
      <p:sp>
        <p:nvSpPr>
          <p:cNvPr id="28701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-0.6</a:t>
            </a:r>
          </a:p>
        </p:txBody>
      </p:sp>
      <p:sp>
        <p:nvSpPr>
          <p:cNvPr id="28702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28703" name="TextBox 607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07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8708" name="TextBox 612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8709" name="TextBox 613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710" name="TextBox 614"/>
          <p:cNvSpPr txBox="1">
            <a:spLocks noChangeArrowheads="1"/>
          </p:cNvSpPr>
          <p:nvPr/>
        </p:nvSpPr>
        <p:spPr bwMode="auto">
          <a:xfrm>
            <a:off x="1708150" y="381000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711" name="TextBox 615"/>
          <p:cNvSpPr txBox="1">
            <a:spLocks noChangeArrowheads="1"/>
          </p:cNvSpPr>
          <p:nvPr/>
        </p:nvSpPr>
        <p:spPr bwMode="auto">
          <a:xfrm>
            <a:off x="1568450" y="159702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10.9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12" name="TextBox 616"/>
          <p:cNvSpPr txBox="1">
            <a:spLocks noChangeArrowheads="1"/>
          </p:cNvSpPr>
          <p:nvPr/>
        </p:nvSpPr>
        <p:spPr bwMode="auto">
          <a:xfrm>
            <a:off x="1708150" y="228600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713" name="TextBox 617"/>
          <p:cNvSpPr txBox="1">
            <a:spLocks noChangeArrowheads="1"/>
          </p:cNvSpPr>
          <p:nvPr/>
        </p:nvSpPr>
        <p:spPr bwMode="auto">
          <a:xfrm>
            <a:off x="1708150" y="51847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714" name="TextBox 618"/>
          <p:cNvSpPr txBox="1">
            <a:spLocks noChangeArrowheads="1"/>
          </p:cNvSpPr>
          <p:nvPr/>
        </p:nvSpPr>
        <p:spPr bwMode="auto">
          <a:xfrm>
            <a:off x="1728788" y="36703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-1.7</a:t>
            </a:r>
          </a:p>
        </p:txBody>
      </p:sp>
      <p:sp>
        <p:nvSpPr>
          <p:cNvPr id="28715" name="TextBox 619"/>
          <p:cNvSpPr txBox="1">
            <a:spLocks noChangeArrowheads="1"/>
          </p:cNvSpPr>
          <p:nvPr/>
        </p:nvSpPr>
        <p:spPr bwMode="auto">
          <a:xfrm>
            <a:off x="1746250" y="31178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16" name="TextBox 620"/>
          <p:cNvSpPr txBox="1">
            <a:spLocks noChangeArrowheads="1"/>
          </p:cNvSpPr>
          <p:nvPr/>
        </p:nvSpPr>
        <p:spPr bwMode="auto">
          <a:xfrm>
            <a:off x="1524000" y="44989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10.1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17" name="TextBox 621"/>
          <p:cNvSpPr txBox="1">
            <a:spLocks noChangeArrowheads="1"/>
          </p:cNvSpPr>
          <p:nvPr/>
        </p:nvSpPr>
        <p:spPr bwMode="auto">
          <a:xfrm>
            <a:off x="1708150" y="60229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18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28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28729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8730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-0.5</a:t>
            </a:r>
          </a:p>
        </p:txBody>
      </p:sp>
      <p:sp>
        <p:nvSpPr>
          <p:cNvPr id="28731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32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33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34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28735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-0.5</a:t>
            </a:r>
          </a:p>
        </p:txBody>
      </p:sp>
      <p:sp>
        <p:nvSpPr>
          <p:cNvPr id="28736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37" name="TextBox 641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41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8742" name="TextBox 646"/>
          <p:cNvSpPr txBox="1">
            <a:spLocks noChangeArrowheads="1"/>
          </p:cNvSpPr>
          <p:nvPr/>
        </p:nvSpPr>
        <p:spPr bwMode="auto">
          <a:xfrm>
            <a:off x="3059113" y="838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2.1</a:t>
            </a:r>
          </a:p>
        </p:txBody>
      </p:sp>
      <p:sp>
        <p:nvSpPr>
          <p:cNvPr id="28743" name="TextBox 647"/>
          <p:cNvSpPr txBox="1">
            <a:spLocks noChangeArrowheads="1"/>
          </p:cNvSpPr>
          <p:nvPr/>
        </p:nvSpPr>
        <p:spPr bwMode="auto">
          <a:xfrm>
            <a:off x="3048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8744" name="TextBox 648"/>
          <p:cNvSpPr txBox="1">
            <a:spLocks noChangeArrowheads="1"/>
          </p:cNvSpPr>
          <p:nvPr/>
        </p:nvSpPr>
        <p:spPr bwMode="auto">
          <a:xfrm>
            <a:off x="3048000" y="381000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8745" name="TextBox 649"/>
          <p:cNvSpPr txBox="1">
            <a:spLocks noChangeArrowheads="1"/>
          </p:cNvSpPr>
          <p:nvPr/>
        </p:nvSpPr>
        <p:spPr bwMode="auto">
          <a:xfrm>
            <a:off x="2863850" y="1600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10.5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46" name="TextBox 651"/>
          <p:cNvSpPr txBox="1">
            <a:spLocks noChangeArrowheads="1"/>
          </p:cNvSpPr>
          <p:nvPr/>
        </p:nvSpPr>
        <p:spPr bwMode="auto">
          <a:xfrm>
            <a:off x="3048000" y="51847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-2.3</a:t>
            </a:r>
          </a:p>
        </p:txBody>
      </p:sp>
      <p:sp>
        <p:nvSpPr>
          <p:cNvPr id="28747" name="TextBox 652"/>
          <p:cNvSpPr txBox="1">
            <a:spLocks noChangeArrowheads="1"/>
          </p:cNvSpPr>
          <p:nvPr/>
        </p:nvSpPr>
        <p:spPr bwMode="auto">
          <a:xfrm>
            <a:off x="306863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1.3</a:t>
            </a:r>
          </a:p>
        </p:txBody>
      </p:sp>
      <p:sp>
        <p:nvSpPr>
          <p:cNvPr id="28748" name="TextBox 653"/>
          <p:cNvSpPr txBox="1">
            <a:spLocks noChangeArrowheads="1"/>
          </p:cNvSpPr>
          <p:nvPr/>
        </p:nvSpPr>
        <p:spPr bwMode="auto">
          <a:xfrm>
            <a:off x="301625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9.5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49" name="TextBox 654"/>
          <p:cNvSpPr txBox="1">
            <a:spLocks noChangeArrowheads="1"/>
          </p:cNvSpPr>
          <p:nvPr/>
        </p:nvSpPr>
        <p:spPr bwMode="auto">
          <a:xfrm>
            <a:off x="2971800" y="4498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2.6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50" name="TextBox 655"/>
          <p:cNvSpPr txBox="1">
            <a:spLocks noChangeArrowheads="1"/>
          </p:cNvSpPr>
          <p:nvPr/>
        </p:nvSpPr>
        <p:spPr bwMode="auto">
          <a:xfrm>
            <a:off x="2971800" y="6022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2.8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51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61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28762" name="TextBox 667"/>
          <p:cNvSpPr txBox="1">
            <a:spLocks noChangeArrowheads="1"/>
          </p:cNvSpPr>
          <p:nvPr/>
        </p:nvSpPr>
        <p:spPr bwMode="auto">
          <a:xfrm>
            <a:off x="4943475" y="1143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8763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8764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65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66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67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8768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8769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70" name="TextBox 675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774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8775" name="TextBox 680"/>
          <p:cNvSpPr txBox="1">
            <a:spLocks noChangeArrowheads="1"/>
          </p:cNvSpPr>
          <p:nvPr/>
        </p:nvSpPr>
        <p:spPr bwMode="auto">
          <a:xfrm>
            <a:off x="4297363" y="841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2.6</a:t>
            </a:r>
          </a:p>
        </p:txBody>
      </p:sp>
      <p:sp>
        <p:nvSpPr>
          <p:cNvPr id="28776" name="TextBox 681"/>
          <p:cNvSpPr txBox="1">
            <a:spLocks noChangeArrowheads="1"/>
          </p:cNvSpPr>
          <p:nvPr/>
        </p:nvSpPr>
        <p:spPr bwMode="auto">
          <a:xfrm>
            <a:off x="4375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8777" name="TextBox 682"/>
          <p:cNvSpPr txBox="1">
            <a:spLocks noChangeArrowheads="1"/>
          </p:cNvSpPr>
          <p:nvPr/>
        </p:nvSpPr>
        <p:spPr bwMode="auto">
          <a:xfrm>
            <a:off x="4375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8778" name="TextBox 683"/>
          <p:cNvSpPr txBox="1">
            <a:spLocks noChangeArrowheads="1"/>
          </p:cNvSpPr>
          <p:nvPr/>
        </p:nvSpPr>
        <p:spPr bwMode="auto">
          <a:xfrm>
            <a:off x="4267200" y="1600200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10.0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79" name="TextBox 684"/>
          <p:cNvSpPr txBox="1">
            <a:spLocks noChangeArrowheads="1"/>
          </p:cNvSpPr>
          <p:nvPr/>
        </p:nvSpPr>
        <p:spPr bwMode="auto">
          <a:xfrm>
            <a:off x="437515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1.2</a:t>
            </a:r>
          </a:p>
        </p:txBody>
      </p:sp>
      <p:sp>
        <p:nvSpPr>
          <p:cNvPr id="28780" name="TextBox 685"/>
          <p:cNvSpPr txBox="1">
            <a:spLocks noChangeArrowheads="1"/>
          </p:cNvSpPr>
          <p:nvPr/>
        </p:nvSpPr>
        <p:spPr bwMode="auto">
          <a:xfrm>
            <a:off x="437515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1.4</a:t>
            </a:r>
          </a:p>
        </p:txBody>
      </p:sp>
      <p:sp>
        <p:nvSpPr>
          <p:cNvPr id="28781" name="TextBox 686"/>
          <p:cNvSpPr txBox="1">
            <a:spLocks noChangeArrowheads="1"/>
          </p:cNvSpPr>
          <p:nvPr/>
        </p:nvSpPr>
        <p:spPr bwMode="auto">
          <a:xfrm>
            <a:off x="4395788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1.7</a:t>
            </a:r>
          </a:p>
        </p:txBody>
      </p:sp>
      <p:sp>
        <p:nvSpPr>
          <p:cNvPr id="28782" name="TextBox 687"/>
          <p:cNvSpPr txBox="1">
            <a:spLocks noChangeArrowheads="1"/>
          </p:cNvSpPr>
          <p:nvPr/>
        </p:nvSpPr>
        <p:spPr bwMode="auto">
          <a:xfrm>
            <a:off x="4267200" y="3048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2.7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83" name="TextBox 688"/>
          <p:cNvSpPr txBox="1">
            <a:spLocks noChangeArrowheads="1"/>
          </p:cNvSpPr>
          <p:nvPr/>
        </p:nvSpPr>
        <p:spPr bwMode="auto">
          <a:xfrm>
            <a:off x="4311650" y="4502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-1.3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84" name="TextBox 689"/>
          <p:cNvSpPr txBox="1">
            <a:spLocks noChangeArrowheads="1"/>
          </p:cNvSpPr>
          <p:nvPr/>
        </p:nvSpPr>
        <p:spPr bwMode="auto">
          <a:xfrm>
            <a:off x="4375150" y="6026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-1.3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785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91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28792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93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-4.0</a:t>
            </a:r>
          </a:p>
        </p:txBody>
      </p:sp>
      <p:sp>
        <p:nvSpPr>
          <p:cNvPr id="28794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28795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4.0</a:t>
            </a:r>
          </a:p>
        </p:txBody>
      </p:sp>
      <p:sp>
        <p:nvSpPr>
          <p:cNvPr id="28796" name="TextBox 709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800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8801" name="TextBox 714"/>
          <p:cNvSpPr txBox="1">
            <a:spLocks noChangeArrowheads="1"/>
          </p:cNvSpPr>
          <p:nvPr/>
        </p:nvSpPr>
        <p:spPr bwMode="auto">
          <a:xfrm>
            <a:off x="563721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5.2</a:t>
            </a:r>
          </a:p>
        </p:txBody>
      </p:sp>
      <p:sp>
        <p:nvSpPr>
          <p:cNvPr id="28802" name="TextBox 715"/>
          <p:cNvSpPr txBox="1">
            <a:spLocks noChangeArrowheads="1"/>
          </p:cNvSpPr>
          <p:nvPr/>
        </p:nvSpPr>
        <p:spPr bwMode="auto">
          <a:xfrm>
            <a:off x="5715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8803" name="TextBox 716"/>
          <p:cNvSpPr txBox="1">
            <a:spLocks noChangeArrowheads="1"/>
          </p:cNvSpPr>
          <p:nvPr/>
        </p:nvSpPr>
        <p:spPr bwMode="auto">
          <a:xfrm>
            <a:off x="5715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28804" name="TextBox 717"/>
          <p:cNvSpPr txBox="1">
            <a:spLocks noChangeArrowheads="1"/>
          </p:cNvSpPr>
          <p:nvPr/>
        </p:nvSpPr>
        <p:spPr bwMode="auto">
          <a:xfrm>
            <a:off x="5715000" y="16002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05" name="TextBox 718"/>
          <p:cNvSpPr txBox="1">
            <a:spLocks noChangeArrowheads="1"/>
          </p:cNvSpPr>
          <p:nvPr/>
        </p:nvSpPr>
        <p:spPr bwMode="auto">
          <a:xfrm>
            <a:off x="5638800" y="2289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2.3</a:t>
            </a:r>
          </a:p>
        </p:txBody>
      </p:sp>
      <p:sp>
        <p:nvSpPr>
          <p:cNvPr id="28806" name="TextBox 719"/>
          <p:cNvSpPr txBox="1">
            <a:spLocks noChangeArrowheads="1"/>
          </p:cNvSpPr>
          <p:nvPr/>
        </p:nvSpPr>
        <p:spPr bwMode="auto">
          <a:xfrm>
            <a:off x="5715000" y="5187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2.3</a:t>
            </a:r>
          </a:p>
        </p:txBody>
      </p:sp>
      <p:sp>
        <p:nvSpPr>
          <p:cNvPr id="28807" name="TextBox 720"/>
          <p:cNvSpPr txBox="1">
            <a:spLocks noChangeArrowheads="1"/>
          </p:cNvSpPr>
          <p:nvPr/>
        </p:nvSpPr>
        <p:spPr bwMode="auto">
          <a:xfrm>
            <a:off x="5637213" y="36734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6.6</a:t>
            </a:r>
          </a:p>
        </p:txBody>
      </p:sp>
      <p:sp>
        <p:nvSpPr>
          <p:cNvPr id="28808" name="TextBox 721"/>
          <p:cNvSpPr txBox="1">
            <a:spLocks noChangeArrowheads="1"/>
          </p:cNvSpPr>
          <p:nvPr/>
        </p:nvSpPr>
        <p:spPr bwMode="auto">
          <a:xfrm>
            <a:off x="5683250" y="3048000"/>
            <a:ext cx="3317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09" name="TextBox 722"/>
          <p:cNvSpPr txBox="1">
            <a:spLocks noChangeArrowheads="1"/>
          </p:cNvSpPr>
          <p:nvPr/>
        </p:nvSpPr>
        <p:spPr bwMode="auto">
          <a:xfrm>
            <a:off x="5637213" y="4502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6.0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10" name="TextBox 723"/>
          <p:cNvSpPr txBox="1">
            <a:spLocks noChangeArrowheads="1"/>
          </p:cNvSpPr>
          <p:nvPr/>
        </p:nvSpPr>
        <p:spPr bwMode="auto">
          <a:xfrm>
            <a:off x="5715000" y="602615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11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15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28816" name="TextBox 735"/>
          <p:cNvSpPr txBox="1">
            <a:spLocks noChangeArrowheads="1"/>
          </p:cNvSpPr>
          <p:nvPr/>
        </p:nvSpPr>
        <p:spPr bwMode="auto">
          <a:xfrm>
            <a:off x="7664450" y="1143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-2.0</a:t>
            </a:r>
          </a:p>
        </p:txBody>
      </p:sp>
      <p:sp>
        <p:nvSpPr>
          <p:cNvPr id="28817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28818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2.0</a:t>
            </a:r>
          </a:p>
        </p:txBody>
      </p:sp>
      <p:sp>
        <p:nvSpPr>
          <p:cNvPr id="28819" name="TextBox 743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823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28824" name="TextBox 748"/>
          <p:cNvSpPr txBox="1">
            <a:spLocks noChangeArrowheads="1"/>
          </p:cNvSpPr>
          <p:nvPr/>
        </p:nvSpPr>
        <p:spPr bwMode="auto">
          <a:xfrm>
            <a:off x="7010400" y="841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5.3</a:t>
            </a:r>
          </a:p>
        </p:txBody>
      </p:sp>
      <p:sp>
        <p:nvSpPr>
          <p:cNvPr id="28825" name="TextBox 749"/>
          <p:cNvSpPr txBox="1">
            <a:spLocks noChangeArrowheads="1"/>
          </p:cNvSpPr>
          <p:nvPr/>
        </p:nvSpPr>
        <p:spPr bwMode="auto">
          <a:xfrm>
            <a:off x="7042150" y="79375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8826" name="TextBox 750"/>
          <p:cNvSpPr txBox="1">
            <a:spLocks noChangeArrowheads="1"/>
          </p:cNvSpPr>
          <p:nvPr/>
        </p:nvSpPr>
        <p:spPr bwMode="auto">
          <a:xfrm>
            <a:off x="7042150" y="384175"/>
            <a:ext cx="342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8827" name="TextBox 751"/>
          <p:cNvSpPr txBox="1">
            <a:spLocks noChangeArrowheads="1"/>
          </p:cNvSpPr>
          <p:nvPr/>
        </p:nvSpPr>
        <p:spPr bwMode="auto">
          <a:xfrm>
            <a:off x="7042150" y="1600200"/>
            <a:ext cx="495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aseline="300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-2.0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28" name="TextBox 752"/>
          <p:cNvSpPr txBox="1">
            <a:spLocks noChangeArrowheads="1"/>
          </p:cNvSpPr>
          <p:nvPr/>
        </p:nvSpPr>
        <p:spPr bwMode="auto">
          <a:xfrm>
            <a:off x="6934200" y="22891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10.6</a:t>
            </a:r>
          </a:p>
        </p:txBody>
      </p:sp>
      <p:sp>
        <p:nvSpPr>
          <p:cNvPr id="28829" name="TextBox 753"/>
          <p:cNvSpPr txBox="1">
            <a:spLocks noChangeArrowheads="1"/>
          </p:cNvSpPr>
          <p:nvPr/>
        </p:nvSpPr>
        <p:spPr bwMode="auto">
          <a:xfrm>
            <a:off x="7042150" y="51879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830" name="TextBox 754"/>
          <p:cNvSpPr txBox="1">
            <a:spLocks noChangeArrowheads="1"/>
          </p:cNvSpPr>
          <p:nvPr/>
        </p:nvSpPr>
        <p:spPr bwMode="auto">
          <a:xfrm>
            <a:off x="7062788" y="3673475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831" name="TextBox 755"/>
          <p:cNvSpPr txBox="1">
            <a:spLocks noChangeArrowheads="1"/>
          </p:cNvSpPr>
          <p:nvPr/>
        </p:nvSpPr>
        <p:spPr bwMode="auto">
          <a:xfrm>
            <a:off x="7010400" y="3048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2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32" name="TextBox 756"/>
          <p:cNvSpPr txBox="1">
            <a:spLocks noChangeArrowheads="1"/>
          </p:cNvSpPr>
          <p:nvPr/>
        </p:nvSpPr>
        <p:spPr bwMode="auto">
          <a:xfrm>
            <a:off x="7062788" y="45021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33" name="TextBox 757"/>
          <p:cNvSpPr txBox="1">
            <a:spLocks noChangeArrowheads="1"/>
          </p:cNvSpPr>
          <p:nvPr/>
        </p:nvSpPr>
        <p:spPr bwMode="auto">
          <a:xfrm>
            <a:off x="7042150" y="6026150"/>
            <a:ext cx="336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34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836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840" name="TextBox 782"/>
          <p:cNvSpPr txBox="1">
            <a:spLocks noChangeArrowheads="1"/>
          </p:cNvSpPr>
          <p:nvPr/>
        </p:nvSpPr>
        <p:spPr bwMode="auto">
          <a:xfrm>
            <a:off x="8229600" y="841375"/>
            <a:ext cx="503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12.6</a:t>
            </a:r>
          </a:p>
        </p:txBody>
      </p:sp>
      <p:sp>
        <p:nvSpPr>
          <p:cNvPr id="28841" name="TextBox 783"/>
          <p:cNvSpPr txBox="1">
            <a:spLocks noChangeArrowheads="1"/>
          </p:cNvSpPr>
          <p:nvPr/>
        </p:nvSpPr>
        <p:spPr bwMode="auto">
          <a:xfrm>
            <a:off x="8382000" y="79375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8842" name="TextBox 784"/>
          <p:cNvSpPr txBox="1">
            <a:spLocks noChangeArrowheads="1"/>
          </p:cNvSpPr>
          <p:nvPr/>
        </p:nvSpPr>
        <p:spPr bwMode="auto">
          <a:xfrm>
            <a:off x="8382000" y="384175"/>
            <a:ext cx="341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400">
                <a:solidFill>
                  <a:srgbClr val="FFC000"/>
                </a:solidFill>
                <a:latin typeface="Calibri" pitchFamily="34" charset="0"/>
              </a:rPr>
              <a:t>β</a:t>
            </a:r>
            <a:r>
              <a:rPr lang="en-US" sz="1400" baseline="-25000">
                <a:solidFill>
                  <a:srgbClr val="FFC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8843" name="TextBox 785"/>
          <p:cNvSpPr txBox="1">
            <a:spLocks noChangeArrowheads="1"/>
          </p:cNvSpPr>
          <p:nvPr/>
        </p:nvSpPr>
        <p:spPr bwMode="auto">
          <a:xfrm>
            <a:off x="8410575" y="16002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0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44" name="TextBox 786"/>
          <p:cNvSpPr txBox="1">
            <a:spLocks noChangeArrowheads="1"/>
          </p:cNvSpPr>
          <p:nvPr/>
        </p:nvSpPr>
        <p:spPr bwMode="auto">
          <a:xfrm>
            <a:off x="8382000" y="2289175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845" name="TextBox 787"/>
          <p:cNvSpPr txBox="1">
            <a:spLocks noChangeArrowheads="1"/>
          </p:cNvSpPr>
          <p:nvPr/>
        </p:nvSpPr>
        <p:spPr bwMode="auto">
          <a:xfrm>
            <a:off x="8382000" y="518795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846" name="TextBox 788"/>
          <p:cNvSpPr txBox="1">
            <a:spLocks noChangeArrowheads="1"/>
          </p:cNvSpPr>
          <p:nvPr/>
        </p:nvSpPr>
        <p:spPr bwMode="auto">
          <a:xfrm>
            <a:off x="8402638" y="3673475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-C</a:t>
            </a:r>
          </a:p>
        </p:txBody>
      </p:sp>
      <p:sp>
        <p:nvSpPr>
          <p:cNvPr id="28847" name="TextBox 789"/>
          <p:cNvSpPr txBox="1">
            <a:spLocks noChangeArrowheads="1"/>
          </p:cNvSpPr>
          <p:nvPr/>
        </p:nvSpPr>
        <p:spPr bwMode="auto">
          <a:xfrm>
            <a:off x="8420100" y="304800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48" name="TextBox 790"/>
          <p:cNvSpPr txBox="1">
            <a:spLocks noChangeArrowheads="1"/>
          </p:cNvSpPr>
          <p:nvPr/>
        </p:nvSpPr>
        <p:spPr bwMode="auto">
          <a:xfrm>
            <a:off x="8402638" y="4502150"/>
            <a:ext cx="33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849" name="TextBox 791"/>
          <p:cNvSpPr txBox="1">
            <a:spLocks noChangeArrowheads="1"/>
          </p:cNvSpPr>
          <p:nvPr/>
        </p:nvSpPr>
        <p:spPr bwMode="auto">
          <a:xfrm>
            <a:off x="8382000" y="6026150"/>
            <a:ext cx="3349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C000"/>
                </a:solidFill>
                <a:latin typeface="Calibri" pitchFamily="34" charset="0"/>
              </a:rPr>
              <a:t>-C</a:t>
            </a:r>
            <a:endParaRPr lang="en-US" sz="1400" baseline="-25000">
              <a:solidFill>
                <a:srgbClr val="FFC000"/>
              </a:solidFill>
              <a:latin typeface="Calibri" pitchFamily="34" charset="0"/>
            </a:endParaRPr>
          </a:p>
        </p:txBody>
      </p:sp>
      <p:cxnSp>
        <p:nvCxnSpPr>
          <p:cNvPr id="179" name="Straight Connector 178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54" name="TextBox 184"/>
          <p:cNvSpPr txBox="1">
            <a:spLocks noChangeArrowheads="1"/>
          </p:cNvSpPr>
          <p:nvPr/>
        </p:nvSpPr>
        <p:spPr bwMode="auto">
          <a:xfrm>
            <a:off x="2266950" y="6248400"/>
            <a:ext cx="47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8.7</a:t>
            </a:r>
          </a:p>
        </p:txBody>
      </p:sp>
      <p:sp>
        <p:nvSpPr>
          <p:cNvPr id="28855" name="TextBox 650"/>
          <p:cNvSpPr txBox="1">
            <a:spLocks noChangeArrowheads="1"/>
          </p:cNvSpPr>
          <p:nvPr/>
        </p:nvSpPr>
        <p:spPr bwMode="auto">
          <a:xfrm>
            <a:off x="3048000" y="2286000"/>
            <a:ext cx="46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-1.1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6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4107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3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4114" name="TextBox 599"/>
          <p:cNvSpPr txBox="1">
            <a:spLocks noChangeArrowheads="1"/>
          </p:cNvSpPr>
          <p:nvPr/>
        </p:nvSpPr>
        <p:spPr bwMode="auto">
          <a:xfrm>
            <a:off x="2241550" y="121920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15" name="TextBox 600"/>
          <p:cNvSpPr txBox="1">
            <a:spLocks noChangeArrowheads="1"/>
          </p:cNvSpPr>
          <p:nvPr/>
        </p:nvSpPr>
        <p:spPr bwMode="auto">
          <a:xfrm>
            <a:off x="210343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16" name="TextBox 603"/>
          <p:cNvSpPr txBox="1">
            <a:spLocks noChangeArrowheads="1"/>
          </p:cNvSpPr>
          <p:nvPr/>
        </p:nvSpPr>
        <p:spPr bwMode="auto">
          <a:xfrm>
            <a:off x="208280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4117" name="TextBox 606"/>
          <p:cNvSpPr txBox="1">
            <a:spLocks noChangeArrowheads="1"/>
          </p:cNvSpPr>
          <p:nvPr/>
        </p:nvSpPr>
        <p:spPr bwMode="auto">
          <a:xfrm>
            <a:off x="210343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21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4122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2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4133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34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35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136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4137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4138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39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40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44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4145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5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4156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57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58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4159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4160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4161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62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63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67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4168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74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4175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76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4177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78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82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4183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7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4188" name="TextBox 735"/>
          <p:cNvSpPr txBox="1">
            <a:spLocks noChangeArrowheads="1"/>
          </p:cNvSpPr>
          <p:nvPr/>
        </p:nvSpPr>
        <p:spPr bwMode="auto">
          <a:xfrm>
            <a:off x="7575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4189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4190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94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4195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97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201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4202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4203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4204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4205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4206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4207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4208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30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5131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41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5142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2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5153" name="TextBox 633"/>
          <p:cNvSpPr txBox="1">
            <a:spLocks noChangeArrowheads="1"/>
          </p:cNvSpPr>
          <p:nvPr/>
        </p:nvSpPr>
        <p:spPr bwMode="auto">
          <a:xfrm>
            <a:off x="3581400" y="12192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154" name="TextBox 634"/>
          <p:cNvSpPr txBox="1">
            <a:spLocks noChangeArrowheads="1"/>
          </p:cNvSpPr>
          <p:nvPr/>
        </p:nvSpPr>
        <p:spPr bwMode="auto">
          <a:xfrm>
            <a:off x="3443288" y="17557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155" name="TextBox 635"/>
          <p:cNvSpPr txBox="1">
            <a:spLocks noChangeArrowheads="1"/>
          </p:cNvSpPr>
          <p:nvPr/>
        </p:nvSpPr>
        <p:spPr bwMode="auto">
          <a:xfrm>
            <a:off x="3733800" y="56388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5156" name="TextBox 636"/>
          <p:cNvSpPr txBox="1">
            <a:spLocks noChangeArrowheads="1"/>
          </p:cNvSpPr>
          <p:nvPr/>
        </p:nvSpPr>
        <p:spPr bwMode="auto">
          <a:xfrm>
            <a:off x="3443288" y="50292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5157" name="TextBox 637"/>
          <p:cNvSpPr txBox="1">
            <a:spLocks noChangeArrowheads="1"/>
          </p:cNvSpPr>
          <p:nvPr/>
        </p:nvSpPr>
        <p:spPr bwMode="auto">
          <a:xfrm>
            <a:off x="3422650" y="430212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5158" name="TextBox 638"/>
          <p:cNvSpPr txBox="1">
            <a:spLocks noChangeArrowheads="1"/>
          </p:cNvSpPr>
          <p:nvPr/>
        </p:nvSpPr>
        <p:spPr bwMode="auto">
          <a:xfrm>
            <a:off x="3443288" y="29749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159" name="TextBox 639"/>
          <p:cNvSpPr txBox="1">
            <a:spLocks noChangeArrowheads="1"/>
          </p:cNvSpPr>
          <p:nvPr/>
        </p:nvSpPr>
        <p:spPr bwMode="auto">
          <a:xfrm>
            <a:off x="3429000" y="2365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160" name="TextBox 640"/>
          <p:cNvSpPr txBox="1">
            <a:spLocks noChangeArrowheads="1"/>
          </p:cNvSpPr>
          <p:nvPr/>
        </p:nvSpPr>
        <p:spPr bwMode="auto">
          <a:xfrm>
            <a:off x="3443288" y="381000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64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5165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5176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177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178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5179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5180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5181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182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183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87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5188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4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5195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196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5197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198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02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5203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7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5208" name="TextBox 735"/>
          <p:cNvSpPr txBox="1">
            <a:spLocks noChangeArrowheads="1"/>
          </p:cNvSpPr>
          <p:nvPr/>
        </p:nvSpPr>
        <p:spPr bwMode="auto">
          <a:xfrm>
            <a:off x="7575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5209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210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14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5215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17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21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5222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5223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5224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5225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5226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5227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5228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5229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5230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5231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5232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54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155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1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65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166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6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80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181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1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192" name="TextBox 667"/>
          <p:cNvSpPr txBox="1">
            <a:spLocks noChangeArrowheads="1"/>
          </p:cNvSpPr>
          <p:nvPr/>
        </p:nvSpPr>
        <p:spPr bwMode="auto">
          <a:xfrm>
            <a:off x="4908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6193" name="TextBox 668"/>
          <p:cNvSpPr txBox="1">
            <a:spLocks noChangeArrowheads="1"/>
          </p:cNvSpPr>
          <p:nvPr/>
        </p:nvSpPr>
        <p:spPr bwMode="auto">
          <a:xfrm>
            <a:off x="4770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194" name="TextBox 669"/>
          <p:cNvSpPr txBox="1">
            <a:spLocks noChangeArrowheads="1"/>
          </p:cNvSpPr>
          <p:nvPr/>
        </p:nvSpPr>
        <p:spPr bwMode="auto">
          <a:xfrm>
            <a:off x="5060950" y="56419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195" name="TextBox 670"/>
          <p:cNvSpPr txBox="1">
            <a:spLocks noChangeArrowheads="1"/>
          </p:cNvSpPr>
          <p:nvPr/>
        </p:nvSpPr>
        <p:spPr bwMode="auto">
          <a:xfrm>
            <a:off x="477043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6196" name="TextBox 671"/>
          <p:cNvSpPr txBox="1">
            <a:spLocks noChangeArrowheads="1"/>
          </p:cNvSpPr>
          <p:nvPr/>
        </p:nvSpPr>
        <p:spPr bwMode="auto">
          <a:xfrm>
            <a:off x="4749800" y="430530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6197" name="TextBox 672"/>
          <p:cNvSpPr txBox="1">
            <a:spLocks noChangeArrowheads="1"/>
          </p:cNvSpPr>
          <p:nvPr/>
        </p:nvSpPr>
        <p:spPr bwMode="auto">
          <a:xfrm>
            <a:off x="4770438" y="29781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6198" name="TextBox 673"/>
          <p:cNvSpPr txBox="1">
            <a:spLocks noChangeArrowheads="1"/>
          </p:cNvSpPr>
          <p:nvPr/>
        </p:nvSpPr>
        <p:spPr bwMode="auto">
          <a:xfrm>
            <a:off x="4756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199" name="TextBox 674"/>
          <p:cNvSpPr txBox="1">
            <a:spLocks noChangeArrowheads="1"/>
          </p:cNvSpPr>
          <p:nvPr/>
        </p:nvSpPr>
        <p:spPr bwMode="auto">
          <a:xfrm>
            <a:off x="477043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03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204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10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6211" name="TextBox 701"/>
          <p:cNvSpPr txBox="1">
            <a:spLocks noChangeArrowheads="1"/>
          </p:cNvSpPr>
          <p:nvPr/>
        </p:nvSpPr>
        <p:spPr bwMode="auto">
          <a:xfrm>
            <a:off x="6248400" y="1222375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6212" name="TextBox 704"/>
          <p:cNvSpPr txBox="1">
            <a:spLocks noChangeArrowheads="1"/>
          </p:cNvSpPr>
          <p:nvPr/>
        </p:nvSpPr>
        <p:spPr bwMode="auto">
          <a:xfrm>
            <a:off x="6110288" y="50323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6213" name="TextBox 707"/>
          <p:cNvSpPr txBox="1">
            <a:spLocks noChangeArrowheads="1"/>
          </p:cNvSpPr>
          <p:nvPr/>
        </p:nvSpPr>
        <p:spPr bwMode="auto">
          <a:xfrm>
            <a:off x="6096000" y="2368550"/>
            <a:ext cx="3667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14" name="TextBox 708"/>
          <p:cNvSpPr txBox="1">
            <a:spLocks noChangeArrowheads="1"/>
          </p:cNvSpPr>
          <p:nvPr/>
        </p:nvSpPr>
        <p:spPr bwMode="auto">
          <a:xfrm>
            <a:off x="6110288" y="3813175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18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219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23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6224" name="TextBox 735"/>
          <p:cNvSpPr txBox="1">
            <a:spLocks noChangeArrowheads="1"/>
          </p:cNvSpPr>
          <p:nvPr/>
        </p:nvSpPr>
        <p:spPr bwMode="auto">
          <a:xfrm>
            <a:off x="7575550" y="122237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6225" name="TextBox 736"/>
          <p:cNvSpPr txBox="1">
            <a:spLocks noChangeArrowheads="1"/>
          </p:cNvSpPr>
          <p:nvPr/>
        </p:nvSpPr>
        <p:spPr bwMode="auto">
          <a:xfrm>
            <a:off x="7437438" y="1758950"/>
            <a:ext cx="366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26" name="TextBox 741"/>
          <p:cNvSpPr txBox="1">
            <a:spLocks noChangeArrowheads="1"/>
          </p:cNvSpPr>
          <p:nvPr/>
        </p:nvSpPr>
        <p:spPr bwMode="auto">
          <a:xfrm>
            <a:off x="7423150" y="2368550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30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231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33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37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6238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6239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6240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6241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6242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6243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6244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6245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6246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6247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6248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6249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6250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6251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6252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6253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6254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6255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6256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4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78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179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5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89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190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0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04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205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15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19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220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26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30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231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5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39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240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42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246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7247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7248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7249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7250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7251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7252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7253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7254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7255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7256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7257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7258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7259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7260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7261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7262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7263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7264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7265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7266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7267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7268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7269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7270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7271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7272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7273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7274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7275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7276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7277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7278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7279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7280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8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02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8203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13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8214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4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28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8229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39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43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8244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50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54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8255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59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63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8264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66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270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8271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8272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8273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8274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8275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8276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8277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8278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8279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8280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8281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8282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8283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8284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8285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8286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8287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8288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8289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8290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8291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8292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8293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8294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8295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8296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8297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8298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8299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8300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8301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8302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8303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8304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8305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306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8307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8308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8309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2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26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9227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37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9238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8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52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9253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63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67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9268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74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78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9279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3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87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9288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90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294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9295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9296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9297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9298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9299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9300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9301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9302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9303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9304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9305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9306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9307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9308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9309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9310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9311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9312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9313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9314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9315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9316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9317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9318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9319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9320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9321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9322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9323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9324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9325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9326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9327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9328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9329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9330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9331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9332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9333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9334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9335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304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" name="Oval 5"/>
          <p:cNvSpPr/>
          <p:nvPr/>
        </p:nvSpPr>
        <p:spPr>
          <a:xfrm>
            <a:off x="304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62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8" idx="6"/>
          </p:cNvCxnSpPr>
          <p:nvPr/>
        </p:nvCxnSpPr>
        <p:spPr>
          <a:xfrm>
            <a:off x="773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6" name="TextBox 78"/>
          <p:cNvSpPr txBox="1">
            <a:spLocks noChangeArrowheads="1"/>
          </p:cNvSpPr>
          <p:nvPr/>
        </p:nvSpPr>
        <p:spPr bwMode="auto">
          <a:xfrm>
            <a:off x="228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s[1]</a:t>
            </a:r>
          </a:p>
        </p:txBody>
      </p:sp>
      <p:sp>
        <p:nvSpPr>
          <p:cNvPr id="145" name="Oval 144"/>
          <p:cNvSpPr/>
          <p:nvPr/>
        </p:nvSpPr>
        <p:spPr>
          <a:xfrm>
            <a:off x="325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15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15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50" name="TextBox 168"/>
          <p:cNvSpPr txBox="1">
            <a:spLocks noChangeArrowheads="1"/>
          </p:cNvSpPr>
          <p:nvPr/>
        </p:nvSpPr>
        <p:spPr bwMode="auto">
          <a:xfrm>
            <a:off x="709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0251" name="TextBox 588"/>
          <p:cNvSpPr txBox="1">
            <a:spLocks noChangeArrowheads="1"/>
          </p:cNvSpPr>
          <p:nvPr/>
        </p:nvSpPr>
        <p:spPr bwMode="auto">
          <a:xfrm>
            <a:off x="1631950" y="1146175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590" name="Oval 589"/>
          <p:cNvSpPr/>
          <p:nvPr/>
        </p:nvSpPr>
        <p:spPr>
          <a:xfrm>
            <a:off x="163195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91" name="Straight Connector 590"/>
          <p:cNvCxnSpPr/>
          <p:nvPr/>
        </p:nvCxnSpPr>
        <p:spPr>
          <a:xfrm flipV="1">
            <a:off x="208915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Straight Connector 591"/>
          <p:cNvCxnSpPr>
            <a:stCxn id="611" idx="6"/>
          </p:cNvCxnSpPr>
          <p:nvPr/>
        </p:nvCxnSpPr>
        <p:spPr>
          <a:xfrm>
            <a:off x="2100263" y="1374775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5" name="Straight Connector 594"/>
          <p:cNvCxnSpPr>
            <a:stCxn id="609" idx="6"/>
          </p:cNvCxnSpPr>
          <p:nvPr/>
        </p:nvCxnSpPr>
        <p:spPr>
          <a:xfrm flipV="1">
            <a:off x="210978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6" name="Straight Connector 595"/>
          <p:cNvCxnSpPr>
            <a:stCxn id="609" idx="6"/>
          </p:cNvCxnSpPr>
          <p:nvPr/>
        </p:nvCxnSpPr>
        <p:spPr>
          <a:xfrm>
            <a:off x="2109788" y="4270375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7" name="TextBox 598"/>
          <p:cNvSpPr txBox="1">
            <a:spLocks noChangeArrowheads="1"/>
          </p:cNvSpPr>
          <p:nvPr/>
        </p:nvSpPr>
        <p:spPr bwMode="auto">
          <a:xfrm>
            <a:off x="1555750" y="6411913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s[2]</a:t>
            </a:r>
          </a:p>
        </p:txBody>
      </p:sp>
      <p:sp>
        <p:nvSpPr>
          <p:cNvPr id="609" name="Oval 608"/>
          <p:cNvSpPr/>
          <p:nvPr/>
        </p:nvSpPr>
        <p:spPr>
          <a:xfrm>
            <a:off x="165258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0" name="Oval 609"/>
          <p:cNvSpPr/>
          <p:nvPr/>
        </p:nvSpPr>
        <p:spPr>
          <a:xfrm>
            <a:off x="164306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1" name="Oval 610"/>
          <p:cNvSpPr/>
          <p:nvPr/>
        </p:nvSpPr>
        <p:spPr>
          <a:xfrm>
            <a:off x="164306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61" name="TextBox 611"/>
          <p:cNvSpPr txBox="1">
            <a:spLocks noChangeArrowheads="1"/>
          </p:cNvSpPr>
          <p:nvPr/>
        </p:nvSpPr>
        <p:spPr bwMode="auto">
          <a:xfrm>
            <a:off x="203676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0262" name="TextBox 622"/>
          <p:cNvSpPr txBox="1">
            <a:spLocks noChangeArrowheads="1"/>
          </p:cNvSpPr>
          <p:nvPr/>
        </p:nvSpPr>
        <p:spPr bwMode="auto">
          <a:xfrm>
            <a:off x="2971800" y="1146175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24" name="Oval 623"/>
          <p:cNvSpPr/>
          <p:nvPr/>
        </p:nvSpPr>
        <p:spPr>
          <a:xfrm>
            <a:off x="2971800" y="5545138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25" name="Straight Connector 624"/>
          <p:cNvCxnSpPr/>
          <p:nvPr/>
        </p:nvCxnSpPr>
        <p:spPr>
          <a:xfrm flipV="1">
            <a:off x="3429000" y="1377950"/>
            <a:ext cx="881063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/>
          <p:cNvCxnSpPr>
            <a:stCxn id="645" idx="6"/>
          </p:cNvCxnSpPr>
          <p:nvPr/>
        </p:nvCxnSpPr>
        <p:spPr>
          <a:xfrm>
            <a:off x="3440113" y="1374775"/>
            <a:ext cx="879475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/>
          <p:cNvCxnSpPr>
            <a:stCxn id="644" idx="6"/>
          </p:cNvCxnSpPr>
          <p:nvPr/>
        </p:nvCxnSpPr>
        <p:spPr>
          <a:xfrm flipV="1">
            <a:off x="3440113" y="1377950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8" name="Straight Connector 627"/>
          <p:cNvCxnSpPr>
            <a:stCxn id="644" idx="6"/>
          </p:cNvCxnSpPr>
          <p:nvPr/>
        </p:nvCxnSpPr>
        <p:spPr>
          <a:xfrm>
            <a:off x="3440113" y="2822575"/>
            <a:ext cx="858837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Straight Connector 628"/>
          <p:cNvCxnSpPr>
            <a:stCxn id="643" idx="6"/>
          </p:cNvCxnSpPr>
          <p:nvPr/>
        </p:nvCxnSpPr>
        <p:spPr>
          <a:xfrm flipV="1">
            <a:off x="3449638" y="2825750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Straight Connector 629"/>
          <p:cNvCxnSpPr>
            <a:stCxn id="643" idx="6"/>
          </p:cNvCxnSpPr>
          <p:nvPr/>
        </p:nvCxnSpPr>
        <p:spPr>
          <a:xfrm>
            <a:off x="3449638" y="4270375"/>
            <a:ext cx="849312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Straight Connector 630"/>
          <p:cNvCxnSpPr>
            <a:stCxn id="624" idx="6"/>
          </p:cNvCxnSpPr>
          <p:nvPr/>
        </p:nvCxnSpPr>
        <p:spPr>
          <a:xfrm>
            <a:off x="3429000" y="5773738"/>
            <a:ext cx="8699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/>
          <p:cNvCxnSpPr>
            <a:stCxn id="624" idx="6"/>
          </p:cNvCxnSpPr>
          <p:nvPr/>
        </p:nvCxnSpPr>
        <p:spPr>
          <a:xfrm flipV="1">
            <a:off x="3429000" y="2825750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2" name="TextBox 632"/>
          <p:cNvSpPr txBox="1">
            <a:spLocks noChangeArrowheads="1"/>
          </p:cNvSpPr>
          <p:nvPr/>
        </p:nvSpPr>
        <p:spPr bwMode="auto">
          <a:xfrm>
            <a:off x="2895600" y="6411913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s[3]</a:t>
            </a:r>
          </a:p>
        </p:txBody>
      </p:sp>
      <p:sp>
        <p:nvSpPr>
          <p:cNvPr id="643" name="Oval 642"/>
          <p:cNvSpPr/>
          <p:nvPr/>
        </p:nvSpPr>
        <p:spPr>
          <a:xfrm>
            <a:off x="2992438" y="40417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4" name="Oval 643"/>
          <p:cNvSpPr/>
          <p:nvPr/>
        </p:nvSpPr>
        <p:spPr>
          <a:xfrm>
            <a:off x="2982913" y="25939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5" name="Oval 644"/>
          <p:cNvSpPr/>
          <p:nvPr/>
        </p:nvSpPr>
        <p:spPr>
          <a:xfrm>
            <a:off x="2982913" y="1146175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6" name="TextBox 645"/>
          <p:cNvSpPr txBox="1">
            <a:spLocks noChangeArrowheads="1"/>
          </p:cNvSpPr>
          <p:nvPr/>
        </p:nvSpPr>
        <p:spPr bwMode="auto">
          <a:xfrm>
            <a:off x="3376613" y="377825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0277" name="TextBox 656"/>
          <p:cNvSpPr txBox="1">
            <a:spLocks noChangeArrowheads="1"/>
          </p:cNvSpPr>
          <p:nvPr/>
        </p:nvSpPr>
        <p:spPr bwMode="auto">
          <a:xfrm>
            <a:off x="4298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58" name="Oval 657"/>
          <p:cNvSpPr/>
          <p:nvPr/>
        </p:nvSpPr>
        <p:spPr>
          <a:xfrm>
            <a:off x="4298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59" name="Straight Connector 658"/>
          <p:cNvCxnSpPr/>
          <p:nvPr/>
        </p:nvCxnSpPr>
        <p:spPr>
          <a:xfrm flipV="1">
            <a:off x="4756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/>
          <p:cNvCxnSpPr>
            <a:stCxn id="679" idx="6"/>
          </p:cNvCxnSpPr>
          <p:nvPr/>
        </p:nvCxnSpPr>
        <p:spPr>
          <a:xfrm>
            <a:off x="4767263" y="1377950"/>
            <a:ext cx="881062" cy="289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/>
          <p:cNvCxnSpPr>
            <a:stCxn id="678" idx="6"/>
          </p:cNvCxnSpPr>
          <p:nvPr/>
        </p:nvCxnSpPr>
        <p:spPr>
          <a:xfrm flipV="1">
            <a:off x="4767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Straight Connector 661"/>
          <p:cNvCxnSpPr>
            <a:stCxn id="678" idx="6"/>
          </p:cNvCxnSpPr>
          <p:nvPr/>
        </p:nvCxnSpPr>
        <p:spPr>
          <a:xfrm>
            <a:off x="4767263" y="2825750"/>
            <a:ext cx="860425" cy="1368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Straight Connector 662"/>
          <p:cNvCxnSpPr>
            <a:stCxn id="677" idx="6"/>
          </p:cNvCxnSpPr>
          <p:nvPr/>
        </p:nvCxnSpPr>
        <p:spPr>
          <a:xfrm flipV="1">
            <a:off x="477678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4" name="Straight Connector 663"/>
          <p:cNvCxnSpPr>
            <a:stCxn id="677" idx="6"/>
          </p:cNvCxnSpPr>
          <p:nvPr/>
        </p:nvCxnSpPr>
        <p:spPr>
          <a:xfrm>
            <a:off x="4776788" y="4273550"/>
            <a:ext cx="850900" cy="150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/>
          <p:cNvCxnSpPr>
            <a:stCxn id="658" idx="6"/>
          </p:cNvCxnSpPr>
          <p:nvPr/>
        </p:nvCxnSpPr>
        <p:spPr>
          <a:xfrm>
            <a:off x="4756150" y="5776913"/>
            <a:ext cx="871538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/>
          <p:cNvCxnSpPr>
            <a:stCxn id="658" idx="6"/>
          </p:cNvCxnSpPr>
          <p:nvPr/>
        </p:nvCxnSpPr>
        <p:spPr>
          <a:xfrm flipV="1">
            <a:off x="475615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7" name="TextBox 666"/>
          <p:cNvSpPr txBox="1">
            <a:spLocks noChangeArrowheads="1"/>
          </p:cNvSpPr>
          <p:nvPr/>
        </p:nvSpPr>
        <p:spPr bwMode="auto">
          <a:xfrm>
            <a:off x="4222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s[4]</a:t>
            </a:r>
          </a:p>
        </p:txBody>
      </p:sp>
      <p:sp>
        <p:nvSpPr>
          <p:cNvPr id="677" name="Oval 676"/>
          <p:cNvSpPr/>
          <p:nvPr/>
        </p:nvSpPr>
        <p:spPr>
          <a:xfrm>
            <a:off x="4319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8" name="Oval 677"/>
          <p:cNvSpPr/>
          <p:nvPr/>
        </p:nvSpPr>
        <p:spPr>
          <a:xfrm>
            <a:off x="4310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9" name="Oval 678"/>
          <p:cNvSpPr/>
          <p:nvPr/>
        </p:nvSpPr>
        <p:spPr>
          <a:xfrm>
            <a:off x="4310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1" name="TextBox 679"/>
          <p:cNvSpPr txBox="1">
            <a:spLocks noChangeArrowheads="1"/>
          </p:cNvSpPr>
          <p:nvPr/>
        </p:nvSpPr>
        <p:spPr bwMode="auto">
          <a:xfrm>
            <a:off x="4703763" y="381000"/>
            <a:ext cx="1119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u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0292" name="TextBox 690"/>
          <p:cNvSpPr txBox="1">
            <a:spLocks noChangeArrowheads="1"/>
          </p:cNvSpPr>
          <p:nvPr/>
        </p:nvSpPr>
        <p:spPr bwMode="auto">
          <a:xfrm>
            <a:off x="5638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92" name="Oval 691"/>
          <p:cNvSpPr/>
          <p:nvPr/>
        </p:nvSpPr>
        <p:spPr>
          <a:xfrm>
            <a:off x="5638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 flipV="1">
            <a:off x="609600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/>
          <p:cNvCxnSpPr>
            <a:stCxn id="712" idx="6"/>
          </p:cNvCxnSpPr>
          <p:nvPr/>
        </p:nvCxnSpPr>
        <p:spPr>
          <a:xfrm flipV="1">
            <a:off x="610711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/>
          <p:cNvCxnSpPr>
            <a:stCxn id="711" idx="6"/>
          </p:cNvCxnSpPr>
          <p:nvPr/>
        </p:nvCxnSpPr>
        <p:spPr>
          <a:xfrm flipV="1">
            <a:off x="6116638" y="2828925"/>
            <a:ext cx="860425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0" name="Straight Connector 699"/>
          <p:cNvCxnSpPr>
            <a:stCxn id="692" idx="6"/>
          </p:cNvCxnSpPr>
          <p:nvPr/>
        </p:nvCxnSpPr>
        <p:spPr>
          <a:xfrm flipV="1">
            <a:off x="6096000" y="2828925"/>
            <a:ext cx="881063" cy="294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8" name="TextBox 700"/>
          <p:cNvSpPr txBox="1">
            <a:spLocks noChangeArrowheads="1"/>
          </p:cNvSpPr>
          <p:nvPr/>
        </p:nvSpPr>
        <p:spPr bwMode="auto">
          <a:xfrm>
            <a:off x="5562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s[5]</a:t>
            </a:r>
          </a:p>
        </p:txBody>
      </p:sp>
      <p:sp>
        <p:nvSpPr>
          <p:cNvPr id="711" name="Oval 710"/>
          <p:cNvSpPr/>
          <p:nvPr/>
        </p:nvSpPr>
        <p:spPr>
          <a:xfrm>
            <a:off x="5659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2" name="Oval 711"/>
          <p:cNvSpPr/>
          <p:nvPr/>
        </p:nvSpPr>
        <p:spPr>
          <a:xfrm>
            <a:off x="5649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3" name="Oval 712"/>
          <p:cNvSpPr/>
          <p:nvPr/>
        </p:nvSpPr>
        <p:spPr>
          <a:xfrm>
            <a:off x="5649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2" name="TextBox 713"/>
          <p:cNvSpPr txBox="1">
            <a:spLocks noChangeArrowheads="1"/>
          </p:cNvSpPr>
          <p:nvPr/>
        </p:nvSpPr>
        <p:spPr bwMode="auto">
          <a:xfrm>
            <a:off x="604361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0303" name="TextBox 724"/>
          <p:cNvSpPr txBox="1">
            <a:spLocks noChangeArrowheads="1"/>
          </p:cNvSpPr>
          <p:nvPr/>
        </p:nvSpPr>
        <p:spPr bwMode="auto">
          <a:xfrm>
            <a:off x="6965950" y="1149350"/>
            <a:ext cx="496888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26" name="Oval 725"/>
          <p:cNvSpPr/>
          <p:nvPr/>
        </p:nvSpPr>
        <p:spPr>
          <a:xfrm>
            <a:off x="696595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7" name="Straight Connector 726"/>
          <p:cNvCxnSpPr/>
          <p:nvPr/>
        </p:nvCxnSpPr>
        <p:spPr>
          <a:xfrm flipV="1">
            <a:off x="7423150" y="1381125"/>
            <a:ext cx="88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9" name="Straight Connector 728"/>
          <p:cNvCxnSpPr>
            <a:stCxn id="746" idx="6"/>
          </p:cNvCxnSpPr>
          <p:nvPr/>
        </p:nvCxnSpPr>
        <p:spPr>
          <a:xfrm flipV="1">
            <a:off x="7434263" y="1381125"/>
            <a:ext cx="869950" cy="144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7" name="TextBox 734"/>
          <p:cNvSpPr txBox="1">
            <a:spLocks noChangeArrowheads="1"/>
          </p:cNvSpPr>
          <p:nvPr/>
        </p:nvSpPr>
        <p:spPr bwMode="auto">
          <a:xfrm>
            <a:off x="6889750" y="6415088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s[6]</a:t>
            </a:r>
          </a:p>
        </p:txBody>
      </p:sp>
      <p:sp>
        <p:nvSpPr>
          <p:cNvPr id="745" name="Oval 744"/>
          <p:cNvSpPr/>
          <p:nvPr/>
        </p:nvSpPr>
        <p:spPr>
          <a:xfrm>
            <a:off x="698658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6" name="Oval 745"/>
          <p:cNvSpPr/>
          <p:nvPr/>
        </p:nvSpPr>
        <p:spPr>
          <a:xfrm>
            <a:off x="697706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47" name="Oval 746"/>
          <p:cNvSpPr/>
          <p:nvPr/>
        </p:nvSpPr>
        <p:spPr>
          <a:xfrm>
            <a:off x="697706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11" name="TextBox 747"/>
          <p:cNvSpPr txBox="1">
            <a:spLocks noChangeArrowheads="1"/>
          </p:cNvSpPr>
          <p:nvPr/>
        </p:nvSpPr>
        <p:spPr bwMode="auto">
          <a:xfrm>
            <a:off x="7370763" y="381000"/>
            <a:ext cx="1055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0/c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(1) c</a:t>
            </a:r>
            <a:r>
              <a:rPr lang="en-US" sz="1400" baseline="-25000">
                <a:solidFill>
                  <a:srgbClr val="0070C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70C0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10312" name="TextBox 758"/>
          <p:cNvSpPr txBox="1">
            <a:spLocks noChangeArrowheads="1"/>
          </p:cNvSpPr>
          <p:nvPr/>
        </p:nvSpPr>
        <p:spPr bwMode="auto">
          <a:xfrm>
            <a:off x="8305800" y="1149350"/>
            <a:ext cx="495300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01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10</a:t>
            </a: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  <a:p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760" name="Oval 759"/>
          <p:cNvSpPr/>
          <p:nvPr/>
        </p:nvSpPr>
        <p:spPr>
          <a:xfrm>
            <a:off x="8305800" y="5548313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14" name="TextBox 768"/>
          <p:cNvSpPr txBox="1">
            <a:spLocks noChangeArrowheads="1"/>
          </p:cNvSpPr>
          <p:nvPr/>
        </p:nvSpPr>
        <p:spPr bwMode="auto">
          <a:xfrm>
            <a:off x="8229600" y="64150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alibri" pitchFamily="34" charset="0"/>
              </a:rPr>
              <a:t>s[7]</a:t>
            </a:r>
          </a:p>
        </p:txBody>
      </p:sp>
      <p:sp>
        <p:nvSpPr>
          <p:cNvPr id="779" name="Oval 778"/>
          <p:cNvSpPr/>
          <p:nvPr/>
        </p:nvSpPr>
        <p:spPr>
          <a:xfrm>
            <a:off x="8326438" y="40449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0" name="Oval 779"/>
          <p:cNvSpPr/>
          <p:nvPr/>
        </p:nvSpPr>
        <p:spPr>
          <a:xfrm>
            <a:off x="8316913" y="25971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81" name="Oval 780"/>
          <p:cNvSpPr/>
          <p:nvPr/>
        </p:nvSpPr>
        <p:spPr>
          <a:xfrm>
            <a:off x="8316913" y="1149350"/>
            <a:ext cx="457200" cy="457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18" name="TextBox 792"/>
          <p:cNvSpPr txBox="1">
            <a:spLocks noChangeArrowheads="1"/>
          </p:cNvSpPr>
          <p:nvPr/>
        </p:nvSpPr>
        <p:spPr bwMode="auto">
          <a:xfrm>
            <a:off x="685800" y="73025"/>
            <a:ext cx="1174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=0.9,0.8</a:t>
            </a:r>
          </a:p>
        </p:txBody>
      </p:sp>
      <p:sp>
        <p:nvSpPr>
          <p:cNvPr id="10319" name="TextBox 794"/>
          <p:cNvSpPr txBox="1">
            <a:spLocks noChangeArrowheads="1"/>
          </p:cNvSpPr>
          <p:nvPr/>
        </p:nvSpPr>
        <p:spPr bwMode="auto">
          <a:xfrm>
            <a:off x="2012950" y="73025"/>
            <a:ext cx="1200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3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4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=-0.1,0.5</a:t>
            </a:r>
          </a:p>
        </p:txBody>
      </p:sp>
      <p:sp>
        <p:nvSpPr>
          <p:cNvPr id="10320" name="TextBox 796"/>
          <p:cNvSpPr txBox="1">
            <a:spLocks noChangeArrowheads="1"/>
          </p:cNvSpPr>
          <p:nvPr/>
        </p:nvSpPr>
        <p:spPr bwMode="auto">
          <a:xfrm>
            <a:off x="3352800" y="73025"/>
            <a:ext cx="1144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5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6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=0.3,0.2</a:t>
            </a:r>
          </a:p>
        </p:txBody>
      </p:sp>
      <p:sp>
        <p:nvSpPr>
          <p:cNvPr id="10321" name="TextBox 798"/>
          <p:cNvSpPr txBox="1">
            <a:spLocks noChangeArrowheads="1"/>
          </p:cNvSpPr>
          <p:nvPr/>
        </p:nvSpPr>
        <p:spPr bwMode="auto">
          <a:xfrm>
            <a:off x="4679950" y="76200"/>
            <a:ext cx="982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7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8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=-2,-2</a:t>
            </a:r>
          </a:p>
        </p:txBody>
      </p:sp>
      <p:sp>
        <p:nvSpPr>
          <p:cNvPr id="10322" name="TextBox 800"/>
          <p:cNvSpPr txBox="1">
            <a:spLocks noChangeArrowheads="1"/>
          </p:cNvSpPr>
          <p:nvPr/>
        </p:nvSpPr>
        <p:spPr bwMode="auto">
          <a:xfrm>
            <a:off x="6019800" y="76200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9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10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=-2,2</a:t>
            </a:r>
          </a:p>
        </p:txBody>
      </p:sp>
      <p:sp>
        <p:nvSpPr>
          <p:cNvPr id="10323" name="TextBox 802"/>
          <p:cNvSpPr txBox="1">
            <a:spLocks noChangeArrowheads="1"/>
          </p:cNvSpPr>
          <p:nvPr/>
        </p:nvSpPr>
        <p:spPr bwMode="auto">
          <a:xfrm>
            <a:off x="7346950" y="76200"/>
            <a:ext cx="1133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y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11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, y1</a:t>
            </a:r>
            <a:r>
              <a:rPr lang="en-US" sz="1400" baseline="-25000">
                <a:solidFill>
                  <a:srgbClr val="00B050"/>
                </a:solidFill>
                <a:latin typeface="Calibri" pitchFamily="34" charset="0"/>
              </a:rPr>
              <a:t>2</a:t>
            </a:r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=-1,-1</a:t>
            </a:r>
          </a:p>
        </p:txBody>
      </p:sp>
      <p:sp>
        <p:nvSpPr>
          <p:cNvPr id="10324" name="TextBox 114"/>
          <p:cNvSpPr txBox="1">
            <a:spLocks noChangeArrowheads="1"/>
          </p:cNvSpPr>
          <p:nvPr/>
        </p:nvSpPr>
        <p:spPr bwMode="auto">
          <a:xfrm>
            <a:off x="914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0325" name="TextBox 115"/>
          <p:cNvSpPr txBox="1">
            <a:spLocks noChangeArrowheads="1"/>
          </p:cNvSpPr>
          <p:nvPr/>
        </p:nvSpPr>
        <p:spPr bwMode="auto">
          <a:xfrm>
            <a:off x="776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0.2</a:t>
            </a:r>
          </a:p>
        </p:txBody>
      </p:sp>
      <p:sp>
        <p:nvSpPr>
          <p:cNvPr id="10326" name="TextBox 116"/>
          <p:cNvSpPr txBox="1">
            <a:spLocks noChangeArrowheads="1"/>
          </p:cNvSpPr>
          <p:nvPr/>
        </p:nvSpPr>
        <p:spPr bwMode="auto">
          <a:xfrm>
            <a:off x="224155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1.5</a:t>
            </a:r>
          </a:p>
        </p:txBody>
      </p:sp>
      <p:sp>
        <p:nvSpPr>
          <p:cNvPr id="10327" name="TextBox 117"/>
          <p:cNvSpPr txBox="1">
            <a:spLocks noChangeArrowheads="1"/>
          </p:cNvSpPr>
          <p:nvPr/>
        </p:nvSpPr>
        <p:spPr bwMode="auto">
          <a:xfrm>
            <a:off x="2103438" y="17557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0.7</a:t>
            </a:r>
          </a:p>
        </p:txBody>
      </p:sp>
      <p:sp>
        <p:nvSpPr>
          <p:cNvPr id="10328" name="TextBox 118"/>
          <p:cNvSpPr txBox="1">
            <a:spLocks noChangeArrowheads="1"/>
          </p:cNvSpPr>
          <p:nvPr/>
        </p:nvSpPr>
        <p:spPr bwMode="auto">
          <a:xfrm>
            <a:off x="2082800" y="430212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0.5</a:t>
            </a:r>
          </a:p>
        </p:txBody>
      </p:sp>
      <p:sp>
        <p:nvSpPr>
          <p:cNvPr id="10329" name="TextBox 119"/>
          <p:cNvSpPr txBox="1">
            <a:spLocks noChangeArrowheads="1"/>
          </p:cNvSpPr>
          <p:nvPr/>
        </p:nvSpPr>
        <p:spPr bwMode="auto">
          <a:xfrm>
            <a:off x="2103438" y="38100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1.8</a:t>
            </a:r>
          </a:p>
        </p:txBody>
      </p:sp>
      <p:sp>
        <p:nvSpPr>
          <p:cNvPr id="10330" name="TextBox 120"/>
          <p:cNvSpPr txBox="1">
            <a:spLocks noChangeArrowheads="1"/>
          </p:cNvSpPr>
          <p:nvPr/>
        </p:nvSpPr>
        <p:spPr bwMode="auto">
          <a:xfrm>
            <a:off x="3581400" y="1219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0331" name="TextBox 121"/>
          <p:cNvSpPr txBox="1">
            <a:spLocks noChangeArrowheads="1"/>
          </p:cNvSpPr>
          <p:nvPr/>
        </p:nvSpPr>
        <p:spPr bwMode="auto">
          <a:xfrm>
            <a:off x="3443288" y="17557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0332" name="TextBox 122"/>
          <p:cNvSpPr txBox="1">
            <a:spLocks noChangeArrowheads="1"/>
          </p:cNvSpPr>
          <p:nvPr/>
        </p:nvSpPr>
        <p:spPr bwMode="auto">
          <a:xfrm>
            <a:off x="3733800" y="56388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0333" name="TextBox 123"/>
          <p:cNvSpPr txBox="1">
            <a:spLocks noChangeArrowheads="1"/>
          </p:cNvSpPr>
          <p:nvPr/>
        </p:nvSpPr>
        <p:spPr bwMode="auto">
          <a:xfrm>
            <a:off x="3443288" y="50292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0334" name="TextBox 124"/>
          <p:cNvSpPr txBox="1">
            <a:spLocks noChangeArrowheads="1"/>
          </p:cNvSpPr>
          <p:nvPr/>
        </p:nvSpPr>
        <p:spPr bwMode="auto">
          <a:xfrm>
            <a:off x="3422650" y="4302125"/>
            <a:ext cx="411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1.1</a:t>
            </a:r>
          </a:p>
        </p:txBody>
      </p:sp>
      <p:sp>
        <p:nvSpPr>
          <p:cNvPr id="10335" name="TextBox 125"/>
          <p:cNvSpPr txBox="1">
            <a:spLocks noChangeArrowheads="1"/>
          </p:cNvSpPr>
          <p:nvPr/>
        </p:nvSpPr>
        <p:spPr bwMode="auto">
          <a:xfrm>
            <a:off x="3443288" y="29749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1.6</a:t>
            </a:r>
          </a:p>
        </p:txBody>
      </p:sp>
      <p:sp>
        <p:nvSpPr>
          <p:cNvPr id="10336" name="TextBox 126"/>
          <p:cNvSpPr txBox="1">
            <a:spLocks noChangeArrowheads="1"/>
          </p:cNvSpPr>
          <p:nvPr/>
        </p:nvSpPr>
        <p:spPr bwMode="auto">
          <a:xfrm>
            <a:off x="3429000" y="2365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0.6</a:t>
            </a:r>
          </a:p>
        </p:txBody>
      </p:sp>
      <p:sp>
        <p:nvSpPr>
          <p:cNvPr id="10337" name="TextBox 127"/>
          <p:cNvSpPr txBox="1">
            <a:spLocks noChangeArrowheads="1"/>
          </p:cNvSpPr>
          <p:nvPr/>
        </p:nvSpPr>
        <p:spPr bwMode="auto">
          <a:xfrm>
            <a:off x="3443288" y="3810000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0.9</a:t>
            </a:r>
          </a:p>
        </p:txBody>
      </p:sp>
      <p:sp>
        <p:nvSpPr>
          <p:cNvPr id="10338" name="TextBox 128"/>
          <p:cNvSpPr txBox="1">
            <a:spLocks noChangeArrowheads="1"/>
          </p:cNvSpPr>
          <p:nvPr/>
        </p:nvSpPr>
        <p:spPr bwMode="auto">
          <a:xfrm>
            <a:off x="49085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0339" name="TextBox 129"/>
          <p:cNvSpPr txBox="1">
            <a:spLocks noChangeArrowheads="1"/>
          </p:cNvSpPr>
          <p:nvPr/>
        </p:nvSpPr>
        <p:spPr bwMode="auto">
          <a:xfrm>
            <a:off x="4770438" y="1758950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0340" name="TextBox 130"/>
          <p:cNvSpPr txBox="1">
            <a:spLocks noChangeArrowheads="1"/>
          </p:cNvSpPr>
          <p:nvPr/>
        </p:nvSpPr>
        <p:spPr bwMode="auto">
          <a:xfrm>
            <a:off x="5060950" y="56419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0341" name="TextBox 131"/>
          <p:cNvSpPr txBox="1">
            <a:spLocks noChangeArrowheads="1"/>
          </p:cNvSpPr>
          <p:nvPr/>
        </p:nvSpPr>
        <p:spPr bwMode="auto">
          <a:xfrm>
            <a:off x="4770438" y="503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0342" name="TextBox 132"/>
          <p:cNvSpPr txBox="1">
            <a:spLocks noChangeArrowheads="1"/>
          </p:cNvSpPr>
          <p:nvPr/>
        </p:nvSpPr>
        <p:spPr bwMode="auto">
          <a:xfrm>
            <a:off x="4749800" y="4305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0343" name="TextBox 133"/>
          <p:cNvSpPr txBox="1">
            <a:spLocks noChangeArrowheads="1"/>
          </p:cNvSpPr>
          <p:nvPr/>
        </p:nvSpPr>
        <p:spPr bwMode="auto">
          <a:xfrm>
            <a:off x="4770438" y="29781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0344" name="TextBox 134"/>
          <p:cNvSpPr txBox="1">
            <a:spLocks noChangeArrowheads="1"/>
          </p:cNvSpPr>
          <p:nvPr/>
        </p:nvSpPr>
        <p:spPr bwMode="auto">
          <a:xfrm>
            <a:off x="4756150" y="2368550"/>
            <a:ext cx="504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0345" name="TextBox 135"/>
          <p:cNvSpPr txBox="1">
            <a:spLocks noChangeArrowheads="1"/>
          </p:cNvSpPr>
          <p:nvPr/>
        </p:nvSpPr>
        <p:spPr bwMode="auto">
          <a:xfrm>
            <a:off x="4770438" y="38131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0346" name="TextBox 136"/>
          <p:cNvSpPr txBox="1">
            <a:spLocks noChangeArrowheads="1"/>
          </p:cNvSpPr>
          <p:nvPr/>
        </p:nvSpPr>
        <p:spPr bwMode="auto">
          <a:xfrm>
            <a:off x="624840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0347" name="TextBox 137"/>
          <p:cNvSpPr txBox="1">
            <a:spLocks noChangeArrowheads="1"/>
          </p:cNvSpPr>
          <p:nvPr/>
        </p:nvSpPr>
        <p:spPr bwMode="auto">
          <a:xfrm>
            <a:off x="6110288" y="5032375"/>
            <a:ext cx="411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0.0</a:t>
            </a:r>
          </a:p>
        </p:txBody>
      </p:sp>
      <p:sp>
        <p:nvSpPr>
          <p:cNvPr id="10348" name="TextBox 138"/>
          <p:cNvSpPr txBox="1">
            <a:spLocks noChangeArrowheads="1"/>
          </p:cNvSpPr>
          <p:nvPr/>
        </p:nvSpPr>
        <p:spPr bwMode="auto">
          <a:xfrm>
            <a:off x="609600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1.0</a:t>
            </a:r>
          </a:p>
        </p:txBody>
      </p:sp>
      <p:sp>
        <p:nvSpPr>
          <p:cNvPr id="10349" name="TextBox 139"/>
          <p:cNvSpPr txBox="1">
            <a:spLocks noChangeArrowheads="1"/>
          </p:cNvSpPr>
          <p:nvPr/>
        </p:nvSpPr>
        <p:spPr bwMode="auto">
          <a:xfrm>
            <a:off x="6110288" y="3813175"/>
            <a:ext cx="503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54.6</a:t>
            </a:r>
          </a:p>
        </p:txBody>
      </p:sp>
      <p:sp>
        <p:nvSpPr>
          <p:cNvPr id="10350" name="TextBox 140"/>
          <p:cNvSpPr txBox="1">
            <a:spLocks noChangeArrowheads="1"/>
          </p:cNvSpPr>
          <p:nvPr/>
        </p:nvSpPr>
        <p:spPr bwMode="auto">
          <a:xfrm>
            <a:off x="7664450" y="1222375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0.1</a:t>
            </a:r>
          </a:p>
        </p:txBody>
      </p:sp>
      <p:sp>
        <p:nvSpPr>
          <p:cNvPr id="10351" name="TextBox 141"/>
          <p:cNvSpPr txBox="1">
            <a:spLocks noChangeArrowheads="1"/>
          </p:cNvSpPr>
          <p:nvPr/>
        </p:nvSpPr>
        <p:spPr bwMode="auto">
          <a:xfrm>
            <a:off x="7437438" y="17589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0352" name="TextBox 142"/>
          <p:cNvSpPr txBox="1">
            <a:spLocks noChangeArrowheads="1"/>
          </p:cNvSpPr>
          <p:nvPr/>
        </p:nvSpPr>
        <p:spPr bwMode="auto">
          <a:xfrm>
            <a:off x="7423150" y="236855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B050"/>
                </a:solidFill>
                <a:latin typeface="Calibri" pitchFamily="34" charset="0"/>
              </a:rPr>
              <a:t>7.4</a:t>
            </a:r>
          </a:p>
        </p:txBody>
      </p:sp>
      <p:sp>
        <p:nvSpPr>
          <p:cNvPr id="10353" name="TextBox 113"/>
          <p:cNvSpPr txBox="1">
            <a:spLocks noChangeArrowheads="1"/>
          </p:cNvSpPr>
          <p:nvPr/>
        </p:nvSpPr>
        <p:spPr bwMode="auto">
          <a:xfrm>
            <a:off x="392113" y="838200"/>
            <a:ext cx="27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0354" name="TextBox 143"/>
          <p:cNvSpPr txBox="1">
            <a:spLocks noChangeArrowheads="1"/>
          </p:cNvSpPr>
          <p:nvPr/>
        </p:nvSpPr>
        <p:spPr bwMode="auto">
          <a:xfrm>
            <a:off x="381000" y="76200"/>
            <a:ext cx="347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355" name="TextBox 145"/>
          <p:cNvSpPr txBox="1">
            <a:spLocks noChangeArrowheads="1"/>
          </p:cNvSpPr>
          <p:nvPr/>
        </p:nvSpPr>
        <p:spPr bwMode="auto">
          <a:xfrm>
            <a:off x="38100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356" name="TextBox 146"/>
          <p:cNvSpPr txBox="1">
            <a:spLocks noChangeArrowheads="1"/>
          </p:cNvSpPr>
          <p:nvPr/>
        </p:nvSpPr>
        <p:spPr bwMode="auto">
          <a:xfrm>
            <a:off x="38100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357" name="TextBox 147"/>
          <p:cNvSpPr txBox="1">
            <a:spLocks noChangeArrowheads="1"/>
          </p:cNvSpPr>
          <p:nvPr/>
        </p:nvSpPr>
        <p:spPr bwMode="auto">
          <a:xfrm>
            <a:off x="401638" y="36703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358" name="TextBox 148"/>
          <p:cNvSpPr txBox="1">
            <a:spLocks noChangeArrowheads="1"/>
          </p:cNvSpPr>
          <p:nvPr/>
        </p:nvSpPr>
        <p:spPr bwMode="auto">
          <a:xfrm>
            <a:off x="1719263" y="8382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5.5</a:t>
            </a:r>
          </a:p>
        </p:txBody>
      </p:sp>
      <p:sp>
        <p:nvSpPr>
          <p:cNvPr id="10359" name="TextBox 149"/>
          <p:cNvSpPr txBox="1">
            <a:spLocks noChangeArrowheads="1"/>
          </p:cNvSpPr>
          <p:nvPr/>
        </p:nvSpPr>
        <p:spPr bwMode="auto">
          <a:xfrm>
            <a:off x="1708150" y="76200"/>
            <a:ext cx="34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sz="1400" baseline="-25000">
                <a:solidFill>
                  <a:srgbClr val="7030A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0360" name="TextBox 150"/>
          <p:cNvSpPr txBox="1">
            <a:spLocks noChangeArrowheads="1"/>
          </p:cNvSpPr>
          <p:nvPr/>
        </p:nvSpPr>
        <p:spPr bwMode="auto">
          <a:xfrm>
            <a:off x="1708150" y="2286000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361" name="TextBox 151"/>
          <p:cNvSpPr txBox="1">
            <a:spLocks noChangeArrowheads="1"/>
          </p:cNvSpPr>
          <p:nvPr/>
        </p:nvSpPr>
        <p:spPr bwMode="auto">
          <a:xfrm>
            <a:off x="1708150" y="5184775"/>
            <a:ext cx="276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362" name="TextBox 152"/>
          <p:cNvSpPr txBox="1">
            <a:spLocks noChangeArrowheads="1"/>
          </p:cNvSpPr>
          <p:nvPr/>
        </p:nvSpPr>
        <p:spPr bwMode="auto">
          <a:xfrm>
            <a:off x="1728788" y="3670300"/>
            <a:ext cx="412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7030A0"/>
                </a:solidFill>
                <a:latin typeface="Calibri" pitchFamily="34" charset="0"/>
              </a:rPr>
              <a:t>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2420</TotalTime>
  <Words>4566</Words>
  <Application>Microsoft Office PowerPoint</Application>
  <PresentationFormat>On-screen Show (4:3)</PresentationFormat>
  <Paragraphs>4662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University of Minnesota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Nihar Jindal</dc:creator>
  <cp:lastModifiedBy>Nihar Jindal</cp:lastModifiedBy>
  <cp:revision>72</cp:revision>
  <dcterms:created xsi:type="dcterms:W3CDTF">2009-10-26T18:35:26Z</dcterms:created>
  <dcterms:modified xsi:type="dcterms:W3CDTF">2009-11-22T20:51:21Z</dcterms:modified>
</cp:coreProperties>
</file>